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4" r:id="rId2"/>
    <p:sldId id="277" r:id="rId3"/>
    <p:sldId id="276" r:id="rId4"/>
    <p:sldId id="278" r:id="rId5"/>
    <p:sldId id="279" r:id="rId6"/>
    <p:sldId id="280" r:id="rId7"/>
    <p:sldId id="281" r:id="rId8"/>
    <p:sldId id="282" r:id="rId9"/>
    <p:sldId id="284" r:id="rId10"/>
    <p:sldId id="285" r:id="rId11"/>
    <p:sldId id="286" r:id="rId12"/>
    <p:sldId id="287" r:id="rId13"/>
    <p:sldId id="288" r:id="rId14"/>
    <p:sldId id="289" r:id="rId15"/>
    <p:sldId id="290" r:id="rId16"/>
    <p:sldId id="257" r:id="rId17"/>
    <p:sldId id="275" r:id="rId18"/>
    <p:sldId id="258" r:id="rId19"/>
    <p:sldId id="259" r:id="rId20"/>
    <p:sldId id="260" r:id="rId21"/>
    <p:sldId id="261" r:id="rId22"/>
    <p:sldId id="269" r:id="rId23"/>
    <p:sldId id="262" r:id="rId24"/>
    <p:sldId id="265" r:id="rId25"/>
    <p:sldId id="266" r:id="rId26"/>
    <p:sldId id="267" r:id="rId27"/>
    <p:sldId id="270" r:id="rId28"/>
    <p:sldId id="271" r:id="rId29"/>
    <p:sldId id="272" r:id="rId30"/>
    <p:sldId id="273" r:id="rId31"/>
    <p:sldId id="268" r:id="rId32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2" d="100"/>
          <a:sy n="82" d="100"/>
        </p:scale>
        <p:origin x="-1469" y="-91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97DFE-D17A-42D4-8D44-A0DBE49AE04A}" type="datetimeFigureOut">
              <a:rPr lang="ko-KR" altLang="en-US" smtClean="0"/>
              <a:t>2015-07-25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F0A7D-A8EC-4CB6-8343-244B136811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62396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97DFE-D17A-42D4-8D44-A0DBE49AE04A}" type="datetimeFigureOut">
              <a:rPr lang="ko-KR" altLang="en-US" smtClean="0"/>
              <a:t>2015-07-25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F0A7D-A8EC-4CB6-8343-244B136811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99412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97DFE-D17A-42D4-8D44-A0DBE49AE04A}" type="datetimeFigureOut">
              <a:rPr lang="ko-KR" altLang="en-US" smtClean="0"/>
              <a:t>2015-07-25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F0A7D-A8EC-4CB6-8343-244B136811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5121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97DFE-D17A-42D4-8D44-A0DBE49AE04A}" type="datetimeFigureOut">
              <a:rPr lang="ko-KR" altLang="en-US" smtClean="0"/>
              <a:t>2015-07-25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F0A7D-A8EC-4CB6-8343-244B136811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70267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97DFE-D17A-42D4-8D44-A0DBE49AE04A}" type="datetimeFigureOut">
              <a:rPr lang="ko-KR" altLang="en-US" smtClean="0"/>
              <a:t>2015-07-25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F0A7D-A8EC-4CB6-8343-244B136811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05593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97DFE-D17A-42D4-8D44-A0DBE49AE04A}" type="datetimeFigureOut">
              <a:rPr lang="ko-KR" altLang="en-US" smtClean="0"/>
              <a:t>2015-07-25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F0A7D-A8EC-4CB6-8343-244B136811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626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97DFE-D17A-42D4-8D44-A0DBE49AE04A}" type="datetimeFigureOut">
              <a:rPr lang="ko-KR" altLang="en-US" smtClean="0"/>
              <a:t>2015-07-25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F0A7D-A8EC-4CB6-8343-244B136811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53802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97DFE-D17A-42D4-8D44-A0DBE49AE04A}" type="datetimeFigureOut">
              <a:rPr lang="ko-KR" altLang="en-US" smtClean="0"/>
              <a:t>2015-07-25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F0A7D-A8EC-4CB6-8343-244B136811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94794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97DFE-D17A-42D4-8D44-A0DBE49AE04A}" type="datetimeFigureOut">
              <a:rPr lang="ko-KR" altLang="en-US" smtClean="0"/>
              <a:t>2015-07-25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F0A7D-A8EC-4CB6-8343-244B136811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87773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97DFE-D17A-42D4-8D44-A0DBE49AE04A}" type="datetimeFigureOut">
              <a:rPr lang="ko-KR" altLang="en-US" smtClean="0"/>
              <a:t>2015-07-25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F0A7D-A8EC-4CB6-8343-244B136811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89759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97DFE-D17A-42D4-8D44-A0DBE49AE04A}" type="datetimeFigureOut">
              <a:rPr lang="ko-KR" altLang="en-US" smtClean="0"/>
              <a:t>2015-07-25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F0A7D-A8EC-4CB6-8343-244B136811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32833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B97DFE-D17A-42D4-8D44-A0DBE49AE04A}" type="datetimeFigureOut">
              <a:rPr lang="ko-KR" altLang="en-US" smtClean="0"/>
              <a:t>2015-07-25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CF0A7D-A8EC-4CB6-8343-244B136811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85232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28.png"/><Relationship Id="rId7" Type="http://schemas.openxmlformats.org/officeDocument/2006/relationships/image" Target="../media/image31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3.png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28.png"/><Relationship Id="rId7" Type="http://schemas.openxmlformats.org/officeDocument/2006/relationships/image" Target="../media/image31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3.png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30.png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3.png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microsoft.com/office/2007/relationships/hdphoto" Target="../media/hdphoto3.wdp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.png"/><Relationship Id="rId4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microsoft.com/office/2007/relationships/hdphoto" Target="../media/hdphoto3.wdp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.png"/><Relationship Id="rId4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microsoft.com/office/2007/relationships/hdphoto" Target="../media/hdphoto3.wdp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.png"/><Relationship Id="rId4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28.png"/><Relationship Id="rId7" Type="http://schemas.openxmlformats.org/officeDocument/2006/relationships/image" Target="../media/image31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3.png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4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3649147"/>
              </p:ext>
            </p:extLst>
          </p:nvPr>
        </p:nvGraphicFramePr>
        <p:xfrm>
          <a:off x="166003" y="116632"/>
          <a:ext cx="8726479" cy="66220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32574"/>
                <a:gridCol w="1932574"/>
                <a:gridCol w="2243387"/>
                <a:gridCol w="457702"/>
                <a:gridCol w="2160242"/>
              </a:tblGrid>
              <a:tr h="42049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화면</a:t>
                      </a:r>
                      <a:r>
                        <a:rPr lang="en-US" altLang="ko-KR" dirty="0" smtClean="0"/>
                        <a:t>ID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00" dirty="0" smtClean="0">
                          <a:effectLst/>
                        </a:rPr>
                        <a:t> App</a:t>
                      </a:r>
                      <a:r>
                        <a:rPr lang="en-US" altLang="ko-KR" sz="1200" kern="100" dirty="0" smtClean="0">
                          <a:effectLst/>
                        </a:rPr>
                        <a:t>_</a:t>
                      </a:r>
                      <a:r>
                        <a:rPr lang="ko-KR" altLang="en-US" sz="1200" kern="100" dirty="0" smtClean="0">
                          <a:effectLst/>
                        </a:rPr>
                        <a:t>가족 </a:t>
                      </a:r>
                      <a:r>
                        <a:rPr lang="ko-KR" altLang="en-US" sz="1200" kern="100" dirty="0" err="1" smtClean="0">
                          <a:effectLst/>
                        </a:rPr>
                        <a:t>홈화면</a:t>
                      </a:r>
                      <a:r>
                        <a:rPr lang="en-US" altLang="ko-KR" sz="1200" kern="100" dirty="0" smtClean="0">
                          <a:effectLst/>
                        </a:rPr>
                        <a:t>_#</a:t>
                      </a:r>
                      <a:r>
                        <a:rPr lang="en-US" altLang="ko-KR" sz="1200" kern="100" dirty="0" smtClean="0">
                          <a:effectLst/>
                        </a:rPr>
                        <a:t>1</a:t>
                      </a:r>
                      <a:endParaRPr lang="ko-KR" altLang="ko-KR" sz="12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화면제목</a:t>
                      </a:r>
                      <a:endParaRPr lang="ko-KR" altLang="en-US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 smtClean="0"/>
                        <a:t>가족 </a:t>
                      </a:r>
                      <a:r>
                        <a:rPr lang="ko-KR" altLang="en-US" sz="1800" dirty="0" err="1" smtClean="0"/>
                        <a:t>홈화면</a:t>
                      </a:r>
                      <a:r>
                        <a:rPr lang="en-US" altLang="ko-KR" sz="1800" dirty="0" smtClean="0"/>
                        <a:t>(</a:t>
                      </a:r>
                      <a:r>
                        <a:rPr lang="ko-KR" altLang="en-US" sz="1800" dirty="0" smtClean="0"/>
                        <a:t>사용자</a:t>
                      </a:r>
                      <a:r>
                        <a:rPr lang="en-US" altLang="ko-KR" sz="1800" dirty="0" smtClean="0"/>
                        <a:t>)</a:t>
                      </a:r>
                      <a:endParaRPr lang="ko-KR" altLang="en-US" sz="1800" dirty="0" smtClean="0"/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420496">
                <a:tc gridSpan="3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페이지경로 </a:t>
                      </a:r>
                      <a:r>
                        <a:rPr lang="en-US" altLang="ko-KR" dirty="0" smtClean="0"/>
                        <a:t>: </a:t>
                      </a:r>
                      <a:r>
                        <a:rPr lang="en-US" altLang="ko-KR" sz="1800" kern="100" dirty="0" smtClean="0">
                          <a:effectLst/>
                        </a:rPr>
                        <a:t> </a:t>
                      </a:r>
                      <a:r>
                        <a:rPr kumimoji="0" lang="en-US" altLang="ko-KR" sz="1800" b="0" i="0" u="none" strike="noStrike" kern="1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kumimoji="0" lang="en-US" altLang="ko-KR" sz="1200" b="0" i="0" u="none" strike="noStrike" kern="1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App_</a:t>
                      </a:r>
                      <a:r>
                        <a:rPr kumimoji="0" lang="ko-KR" altLang="en-US" sz="1200" b="0" i="0" u="none" strike="noStrike" kern="1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로그인</a:t>
                      </a:r>
                      <a:r>
                        <a:rPr kumimoji="0" lang="en-US" altLang="ko-KR" sz="1200" b="0" i="0" u="none" strike="noStrike" kern="1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_#1</a:t>
                      </a:r>
                      <a:r>
                        <a:rPr kumimoji="0" lang="ko-KR" altLang="en-US" sz="1200" b="0" i="0" u="none" strike="noStrike" kern="1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에서 로그인 버튼 </a:t>
                      </a:r>
                      <a:r>
                        <a:rPr kumimoji="0" lang="ko-KR" altLang="en-US" sz="1200" b="0" i="0" u="none" strike="noStrike" kern="1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클릭</a:t>
                      </a:r>
                      <a:endParaRPr lang="ko-KR" altLang="ko-KR" sz="18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Description </a:t>
                      </a:r>
                      <a:r>
                        <a:rPr lang="en-US" altLang="ko-KR" dirty="0" smtClean="0"/>
                        <a:t>(</a:t>
                      </a:r>
                      <a:r>
                        <a:rPr lang="ko-KR" altLang="en-US" dirty="0" smtClean="0"/>
                        <a:t>백태영</a:t>
                      </a:r>
                      <a:r>
                        <a:rPr lang="en-US" altLang="ko-KR" dirty="0" smtClean="0"/>
                        <a:t>)</a:t>
                      </a:r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722968">
                <a:tc rowSpan="5"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5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5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1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dirty="0" smtClean="0"/>
                        <a:t>메인 메뉴</a:t>
                      </a:r>
                      <a:r>
                        <a:rPr lang="en-US" altLang="ko-KR" sz="1400" dirty="0" smtClean="0"/>
                        <a:t>. </a:t>
                      </a:r>
                    </a:p>
                    <a:p>
                      <a:r>
                        <a:rPr lang="ko-KR" altLang="en-US" sz="1400" dirty="0" smtClean="0"/>
                        <a:t>기본 서비스들 중 하나를 선택해 클릭하면 해당 서비스 화면으로 이동한다</a:t>
                      </a:r>
                      <a:r>
                        <a:rPr lang="en-US" altLang="ko-KR" sz="1400" dirty="0" smtClean="0"/>
                        <a:t>.</a:t>
                      </a:r>
                      <a:endParaRPr lang="ko-KR" altLang="en-US" sz="14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6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2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baseline="0" dirty="0" smtClean="0"/>
                        <a:t>이웃 정보 보기를 선택할 수 있다</a:t>
                      </a:r>
                      <a:r>
                        <a:rPr lang="en-US" altLang="ko-KR" sz="1400" baseline="0" dirty="0" smtClean="0"/>
                        <a:t>. </a:t>
                      </a:r>
                      <a:r>
                        <a:rPr lang="ko-KR" altLang="en-US" sz="1400" baseline="0" dirty="0" smtClean="0"/>
                        <a:t>클릭 시 </a:t>
                      </a:r>
                      <a:r>
                        <a:rPr lang="en-US" altLang="ko-KR" sz="1400" baseline="0" dirty="0" smtClean="0"/>
                        <a:t>App_</a:t>
                      </a:r>
                      <a:r>
                        <a:rPr lang="ko-KR" altLang="en-US" sz="1400" baseline="0" dirty="0" err="1" smtClean="0"/>
                        <a:t>이웃홈보기</a:t>
                      </a:r>
                      <a:r>
                        <a:rPr lang="en-US" altLang="ko-KR" sz="1400" baseline="0" dirty="0" smtClean="0"/>
                        <a:t>_#1</a:t>
                      </a:r>
                      <a:r>
                        <a:rPr lang="ko-KR" altLang="en-US" sz="1400" baseline="0" dirty="0" smtClean="0"/>
                        <a:t>로</a:t>
                      </a:r>
                      <a:r>
                        <a:rPr lang="en-US" altLang="ko-KR" sz="1400" baseline="0" dirty="0" smtClean="0"/>
                        <a:t> </a:t>
                      </a:r>
                      <a:r>
                        <a:rPr lang="ko-KR" altLang="en-US" sz="1400" baseline="0" dirty="0" smtClean="0"/>
                        <a:t>화면이 전환된다</a:t>
                      </a:r>
                      <a:r>
                        <a:rPr lang="en-US" altLang="ko-KR" sz="1400" baseline="0" dirty="0" smtClean="0"/>
                        <a:t>. </a:t>
                      </a:r>
                      <a:endParaRPr lang="ko-KR" altLang="en-US" sz="14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6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3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baseline="0" dirty="0" smtClean="0"/>
                        <a:t>구성원들의 </a:t>
                      </a:r>
                      <a:r>
                        <a:rPr lang="ko-KR" altLang="en-US" sz="1400" baseline="0" dirty="0" err="1" smtClean="0"/>
                        <a:t>간략</a:t>
                      </a:r>
                      <a:r>
                        <a:rPr lang="ko-KR" altLang="en-US" sz="1400" baseline="0" dirty="0" smtClean="0"/>
                        <a:t> 정보</a:t>
                      </a:r>
                      <a:r>
                        <a:rPr lang="en-US" altLang="ko-KR" sz="1400" baseline="0" dirty="0" smtClean="0"/>
                        <a:t>(</a:t>
                      </a:r>
                      <a:r>
                        <a:rPr lang="ko-KR" altLang="en-US" sz="1400" baseline="0" dirty="0" smtClean="0"/>
                        <a:t>홈 이름</a:t>
                      </a:r>
                      <a:r>
                        <a:rPr lang="en-US" altLang="ko-KR" sz="1400" baseline="0" dirty="0" smtClean="0"/>
                        <a:t>, </a:t>
                      </a:r>
                      <a:r>
                        <a:rPr lang="ko-KR" altLang="en-US" sz="1400" baseline="0" dirty="0" smtClean="0"/>
                        <a:t>구성원명</a:t>
                      </a:r>
                      <a:r>
                        <a:rPr lang="en-US" altLang="ko-KR" sz="1400" baseline="0" dirty="0" smtClean="0"/>
                        <a:t>,</a:t>
                      </a:r>
                      <a:r>
                        <a:rPr lang="ko-KR" altLang="en-US" sz="1400" baseline="0" dirty="0" smtClean="0"/>
                        <a:t>프로필사진</a:t>
                      </a:r>
                      <a:r>
                        <a:rPr lang="en-US" altLang="ko-KR" sz="1400" baseline="0" dirty="0" smtClean="0"/>
                        <a:t>,</a:t>
                      </a:r>
                      <a:r>
                        <a:rPr lang="ko-KR" altLang="en-US" sz="1400" baseline="0" dirty="0" smtClean="0"/>
                        <a:t>생일</a:t>
                      </a:r>
                      <a:r>
                        <a:rPr lang="en-US" altLang="ko-KR" sz="1400" baseline="0" dirty="0" smtClean="0"/>
                        <a:t>, </a:t>
                      </a:r>
                      <a:r>
                        <a:rPr lang="ko-KR" altLang="en-US" sz="1400" baseline="0" dirty="0" smtClean="0"/>
                        <a:t>이름</a:t>
                      </a:r>
                      <a:r>
                        <a:rPr lang="en-US" altLang="ko-KR" sz="1400" baseline="0" dirty="0" smtClean="0"/>
                        <a:t>[</a:t>
                      </a:r>
                      <a:r>
                        <a:rPr lang="ko-KR" altLang="en-US" sz="1400" baseline="0" dirty="0" smtClean="0"/>
                        <a:t>별명</a:t>
                      </a:r>
                      <a:r>
                        <a:rPr lang="en-US" altLang="ko-KR" sz="1400" baseline="0" dirty="0" smtClean="0"/>
                        <a:t>])</a:t>
                      </a:r>
                      <a:r>
                        <a:rPr lang="ko-KR" altLang="en-US" sz="1400" baseline="0" dirty="0" smtClean="0"/>
                        <a:t>가 나타난다</a:t>
                      </a:r>
                      <a:r>
                        <a:rPr lang="en-US" altLang="ko-KR" sz="1400" baseline="0" dirty="0" smtClean="0"/>
                        <a:t>.</a:t>
                      </a:r>
                      <a:endParaRPr lang="en-US" altLang="ko-KR" sz="1400" dirty="0" smtClean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6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 smtClean="0"/>
                        <a:t>4</a:t>
                      </a:r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aseline="0" dirty="0" smtClean="0"/>
                        <a:t>이름 클릭 시</a:t>
                      </a:r>
                      <a:r>
                        <a:rPr lang="en-US" altLang="ko-KR" sz="1400" baseline="0" dirty="0" smtClean="0"/>
                        <a:t>, </a:t>
                      </a:r>
                      <a:r>
                        <a:rPr lang="ko-KR" altLang="en-US" sz="1400" baseline="0" dirty="0" smtClean="0"/>
                        <a:t>해당 구성원에 대한 상세 정보를 보여주는 </a:t>
                      </a:r>
                      <a:r>
                        <a:rPr lang="en-US" altLang="ko-KR" sz="1400" baseline="0" dirty="0" smtClean="0"/>
                        <a:t>App_</a:t>
                      </a:r>
                      <a:r>
                        <a:rPr lang="ko-KR" altLang="en-US" sz="1400" baseline="0" dirty="0" err="1" smtClean="0"/>
                        <a:t>가족홈화면</a:t>
                      </a:r>
                      <a:r>
                        <a:rPr lang="en-US" altLang="ko-KR" sz="1400" baseline="0" dirty="0" smtClean="0"/>
                        <a:t>_#2</a:t>
                      </a:r>
                      <a:r>
                        <a:rPr lang="ko-KR" altLang="en-US" sz="1400" baseline="0" dirty="0" smtClean="0"/>
                        <a:t>로 이동한다</a:t>
                      </a:r>
                      <a:r>
                        <a:rPr lang="en-US" altLang="ko-KR" sz="1400" baseline="0" dirty="0" smtClean="0"/>
                        <a:t>.</a:t>
                      </a:r>
                      <a:endParaRPr lang="en-US" altLang="ko-KR" sz="1400" baseline="0" dirty="0" smtClean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001560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5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aseline="0" dirty="0" smtClean="0"/>
                        <a:t>프로필 수정 </a:t>
                      </a:r>
                      <a:r>
                        <a:rPr lang="ko-KR" altLang="en-US" sz="1400" baseline="0" dirty="0" err="1" smtClean="0"/>
                        <a:t>클릭시</a:t>
                      </a:r>
                      <a:r>
                        <a:rPr lang="en-US" altLang="ko-KR" sz="1400" baseline="0" dirty="0" smtClean="0"/>
                        <a:t>, App_</a:t>
                      </a:r>
                      <a:r>
                        <a:rPr lang="ko-KR" altLang="en-US" sz="1400" baseline="0" dirty="0" smtClean="0"/>
                        <a:t>개인프로필 수정</a:t>
                      </a:r>
                      <a:r>
                        <a:rPr lang="en-US" altLang="ko-KR" sz="1400" baseline="0" dirty="0" smtClean="0"/>
                        <a:t>_#1</a:t>
                      </a:r>
                      <a:r>
                        <a:rPr lang="ko-KR" altLang="en-US" sz="1400" baseline="0" dirty="0" smtClean="0"/>
                        <a:t>로</a:t>
                      </a:r>
                      <a:r>
                        <a:rPr lang="en-US" altLang="ko-KR" sz="1400" baseline="0" dirty="0" smtClean="0"/>
                        <a:t> </a:t>
                      </a:r>
                      <a:r>
                        <a:rPr lang="ko-KR" altLang="en-US" sz="1400" baseline="0" dirty="0" smtClean="0"/>
                        <a:t>이동한다</a:t>
                      </a:r>
                      <a:r>
                        <a:rPr lang="en-US" altLang="ko-KR" sz="1400" baseline="0" dirty="0" smtClean="0"/>
                        <a:t>.</a:t>
                      </a:r>
                      <a:endParaRPr lang="en-US" altLang="ko-KR" sz="1400" baseline="0" dirty="0" smtClean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23" name="직사각형 22"/>
          <p:cNvSpPr/>
          <p:nvPr/>
        </p:nvSpPr>
        <p:spPr>
          <a:xfrm>
            <a:off x="813421" y="162880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3149" y="764704"/>
            <a:ext cx="2956367" cy="5962758"/>
          </a:xfrm>
          <a:prstGeom prst="rect">
            <a:avLst/>
          </a:prstGeom>
        </p:spPr>
      </p:pic>
      <p:sp>
        <p:nvSpPr>
          <p:cNvPr id="24" name="직사각형 23"/>
          <p:cNvSpPr/>
          <p:nvPr/>
        </p:nvSpPr>
        <p:spPr>
          <a:xfrm>
            <a:off x="3779476" y="1970217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331640" y="2845437"/>
            <a:ext cx="360040" cy="33399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2495336" y="4240833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2661332" y="5373216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841352" y="3077709"/>
            <a:ext cx="5785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2/21</a:t>
            </a:r>
            <a:endParaRPr lang="ko-KR" altLang="en-US" sz="1400" dirty="0"/>
          </a:p>
        </p:txBody>
      </p:sp>
      <p:sp>
        <p:nvSpPr>
          <p:cNvPr id="57" name="TextBox 56"/>
          <p:cNvSpPr txBox="1"/>
          <p:nvPr/>
        </p:nvSpPr>
        <p:spPr>
          <a:xfrm>
            <a:off x="2952794" y="3394237"/>
            <a:ext cx="5785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1/16</a:t>
            </a:r>
            <a:endParaRPr lang="ko-KR" altLang="en-US" sz="1400" dirty="0"/>
          </a:p>
        </p:txBody>
      </p:sp>
      <p:sp>
        <p:nvSpPr>
          <p:cNvPr id="58" name="TextBox 57"/>
          <p:cNvSpPr txBox="1"/>
          <p:nvPr/>
        </p:nvSpPr>
        <p:spPr>
          <a:xfrm>
            <a:off x="2900260" y="3696711"/>
            <a:ext cx="8076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11/16</a:t>
            </a:r>
            <a:endParaRPr lang="ko-KR" altLang="en-US" sz="1400" dirty="0"/>
          </a:p>
        </p:txBody>
      </p:sp>
      <p:sp>
        <p:nvSpPr>
          <p:cNvPr id="59" name="TextBox 58"/>
          <p:cNvSpPr txBox="1"/>
          <p:nvPr/>
        </p:nvSpPr>
        <p:spPr>
          <a:xfrm>
            <a:off x="2841352" y="3933056"/>
            <a:ext cx="5785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6/21</a:t>
            </a:r>
            <a:endParaRPr lang="ko-KR" altLang="en-US" sz="1400" dirty="0"/>
          </a:p>
        </p:txBody>
      </p:sp>
      <p:sp>
        <p:nvSpPr>
          <p:cNvPr id="5" name="직사각형 4"/>
          <p:cNvSpPr/>
          <p:nvPr/>
        </p:nvSpPr>
        <p:spPr>
          <a:xfrm>
            <a:off x="1448991" y="5780259"/>
            <a:ext cx="1178793" cy="3252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5197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3377306"/>
              </p:ext>
            </p:extLst>
          </p:nvPr>
        </p:nvGraphicFramePr>
        <p:xfrm>
          <a:off x="-10096" y="44625"/>
          <a:ext cx="9118600" cy="656599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27673"/>
                <a:gridCol w="2127673"/>
                <a:gridCol w="2127673"/>
                <a:gridCol w="478269"/>
                <a:gridCol w="2257312"/>
              </a:tblGrid>
              <a:tr h="31178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</a:t>
                      </a:r>
                      <a:r>
                        <a:rPr lang="en-US" altLang="ko-KR" sz="1500" dirty="0" smtClean="0"/>
                        <a:t>ID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kern="100" dirty="0" smtClean="0">
                          <a:effectLst/>
                        </a:rPr>
                        <a:t>App_</a:t>
                      </a:r>
                      <a:r>
                        <a:rPr lang="ko-KR" altLang="en-US" sz="1600" kern="100" dirty="0" smtClean="0">
                          <a:effectLst/>
                        </a:rPr>
                        <a:t>가족 추가하기</a:t>
                      </a:r>
                      <a:r>
                        <a:rPr lang="en-US" altLang="ko-KR" sz="1600" kern="100" dirty="0" smtClean="0">
                          <a:effectLst/>
                        </a:rPr>
                        <a:t>_#1</a:t>
                      </a:r>
                      <a:endParaRPr lang="ko-KR" altLang="ko-KR" sz="16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화면제목</a:t>
                      </a:r>
                      <a:endParaRPr lang="ko-KR" altLang="en-US" sz="15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smtClean="0"/>
                        <a:t>상세프로필 화면</a:t>
                      </a:r>
                      <a:r>
                        <a:rPr lang="en-US" altLang="ko-KR" sz="1500" dirty="0" smtClean="0"/>
                        <a:t>(</a:t>
                      </a:r>
                      <a:r>
                        <a:rPr lang="ko-KR" altLang="en-US" sz="1500" dirty="0" smtClean="0"/>
                        <a:t>매니저</a:t>
                      </a:r>
                      <a:r>
                        <a:rPr lang="en-US" altLang="ko-KR" sz="1500" dirty="0" smtClean="0"/>
                        <a:t>)</a:t>
                      </a:r>
                      <a:endParaRPr lang="ko-KR" altLang="en-US" sz="1500" dirty="0" smtClean="0"/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11782">
                <a:tc gridSpan="3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smtClean="0"/>
                        <a:t>페이지경로 </a:t>
                      </a:r>
                      <a:r>
                        <a:rPr lang="en-US" altLang="ko-KR" sz="1500" dirty="0" smtClean="0"/>
                        <a:t>: </a:t>
                      </a:r>
                      <a:r>
                        <a:rPr lang="en-US" altLang="ko-KR" sz="1400" kern="100" dirty="0" smtClean="0">
                          <a:effectLst/>
                        </a:rPr>
                        <a:t>App_</a:t>
                      </a:r>
                      <a:r>
                        <a:rPr lang="ko-KR" altLang="en-US" sz="1400" kern="100" dirty="0" err="1" smtClean="0">
                          <a:effectLst/>
                        </a:rPr>
                        <a:t>홈관리</a:t>
                      </a:r>
                      <a:r>
                        <a:rPr lang="en-US" altLang="ko-KR" sz="1400" kern="100" dirty="0" smtClean="0">
                          <a:effectLst/>
                        </a:rPr>
                        <a:t>_#1</a:t>
                      </a:r>
                      <a:r>
                        <a:rPr lang="en-US" altLang="ko-KR" sz="1400" kern="100" baseline="0" dirty="0" smtClean="0">
                          <a:effectLst/>
                        </a:rPr>
                        <a:t> </a:t>
                      </a:r>
                      <a:r>
                        <a:rPr lang="ko-KR" altLang="en-US" sz="1500" dirty="0" smtClean="0"/>
                        <a:t>화면에서 </a:t>
                      </a:r>
                      <a:r>
                        <a:rPr lang="ko-KR" altLang="en-US" sz="1500" dirty="0" smtClean="0"/>
                        <a:t>구성원 </a:t>
                      </a:r>
                      <a:r>
                        <a:rPr lang="ko-KR" altLang="en-US" sz="1500" dirty="0" smtClean="0"/>
                        <a:t>추가 메뉴 클릭</a:t>
                      </a:r>
                      <a:r>
                        <a:rPr lang="en-US" altLang="ko-KR" sz="1500" dirty="0" smtClean="0"/>
                        <a:t>.</a:t>
                      </a:r>
                      <a:endParaRPr lang="ko-KR" altLang="en-US" sz="1500" dirty="0"/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Description (</a:t>
                      </a:r>
                      <a:r>
                        <a:rPr lang="ko-KR" altLang="en-US" sz="1500" dirty="0" smtClean="0"/>
                        <a:t>백태영</a:t>
                      </a:r>
                      <a:r>
                        <a:rPr lang="en-US" altLang="ko-KR" sz="1500" dirty="0" smtClean="0"/>
                        <a:t>)</a:t>
                      </a:r>
                      <a:endParaRPr lang="ko-KR" altLang="en-US" sz="15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334570">
                <a:tc rowSpan="4"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1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초대 수단을 선택하게 한다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 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디폴트로 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Email</a:t>
                      </a: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로 선택되어있다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altLang="ko-KR" sz="12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334570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2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err="1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이메일</a:t>
                      </a: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 혹은 휴대전화번호를 입력하게 한다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  <a:r>
                        <a:rPr lang="en-US" altLang="ko-KR" sz="1200" kern="100" baseline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 </a:t>
                      </a: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선택한 수단에 맞추어 데이터 형식을 맞추어 작성해야 한다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200" b="1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[</a:t>
                      </a:r>
                      <a:r>
                        <a:rPr lang="ko-KR" altLang="en-US" sz="1200" b="1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데이터 입력 형식이 유효하지 않을 경우</a:t>
                      </a:r>
                      <a:r>
                        <a:rPr lang="en-US" altLang="ko-KR" sz="1200" b="1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]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입력 형식이 유효하지 않다는 오류 메시지가 나타난다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  <a:endParaRPr lang="en-US" altLang="ko-KR" sz="12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334570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3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클릭 시</a:t>
                      </a:r>
                      <a:r>
                        <a:rPr lang="en-US" altLang="ko-KR" sz="1200" kern="100" baseline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, </a:t>
                      </a:r>
                      <a:r>
                        <a:rPr lang="ko-KR" altLang="en-US" sz="1200" kern="100" baseline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초대 수단에 맞추어 확인 메시지가 나타나고 초대 요청이 전달된다</a:t>
                      </a:r>
                      <a:r>
                        <a:rPr lang="en-US" altLang="ko-KR" sz="1200" kern="100" baseline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  <a:endParaRPr lang="en-US" altLang="ko-KR" sz="12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334570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4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초대를 취소하고 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App_</a:t>
                      </a:r>
                      <a:r>
                        <a:rPr lang="ko-KR" altLang="en-US" sz="1200" kern="100" dirty="0" err="1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홈관리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_#1</a:t>
                      </a:r>
                      <a:r>
                        <a:rPr lang="en-US" altLang="ko-KR" sz="1200" kern="100" baseline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 </a:t>
                      </a:r>
                      <a:r>
                        <a:rPr lang="ko-KR" altLang="en-US" sz="1200" kern="100" baseline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화면으로 되돌아간다</a:t>
                      </a:r>
                      <a:r>
                        <a:rPr lang="en-US" altLang="ko-KR" sz="1200" kern="100" baseline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  <a:endParaRPr lang="en-US" altLang="ko-KR" sz="12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4704"/>
            <a:ext cx="2971810" cy="5993904"/>
          </a:xfrm>
          <a:prstGeom prst="rect">
            <a:avLst/>
          </a:prstGeom>
        </p:spPr>
      </p:pic>
      <p:sp>
        <p:nvSpPr>
          <p:cNvPr id="51" name="직사각형 50"/>
          <p:cNvSpPr/>
          <p:nvPr/>
        </p:nvSpPr>
        <p:spPr>
          <a:xfrm>
            <a:off x="0" y="3861048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323528" y="3140968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77" name="직사각형 76"/>
          <p:cNvSpPr/>
          <p:nvPr/>
        </p:nvSpPr>
        <p:spPr>
          <a:xfrm>
            <a:off x="827584" y="4737027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78" name="직사각형 77"/>
          <p:cNvSpPr/>
          <p:nvPr/>
        </p:nvSpPr>
        <p:spPr>
          <a:xfrm>
            <a:off x="1835696" y="4737027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79" name="모서리가 둥근 직사각형 78"/>
          <p:cNvSpPr/>
          <p:nvPr/>
        </p:nvSpPr>
        <p:spPr>
          <a:xfrm>
            <a:off x="1218658" y="4023686"/>
            <a:ext cx="2054996" cy="36004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입력한 데이터 형식이</a:t>
            </a:r>
            <a:endParaRPr lang="en-US" altLang="ko-KR" sz="1200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 유효하지 않습니다</a:t>
            </a:r>
            <a:r>
              <a:rPr lang="en-US" altLang="ko-KR" sz="1200" dirty="0" smtClean="0">
                <a:solidFill>
                  <a:schemeClr val="bg1"/>
                </a:solidFill>
              </a:rPr>
              <a:t>.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86" t="31526" r="4288" b="33874"/>
          <a:stretch/>
        </p:blipFill>
        <p:spPr>
          <a:xfrm>
            <a:off x="2967753" y="1748760"/>
            <a:ext cx="2071397" cy="154498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872" y="3871964"/>
            <a:ext cx="2376264" cy="1730125"/>
          </a:xfrm>
          <a:prstGeom prst="rect">
            <a:avLst/>
          </a:prstGeom>
        </p:spPr>
      </p:pic>
      <p:cxnSp>
        <p:nvCxnSpPr>
          <p:cNvPr id="11" name="직선 화살표 연결선 10"/>
          <p:cNvCxnSpPr/>
          <p:nvPr/>
        </p:nvCxnSpPr>
        <p:spPr>
          <a:xfrm>
            <a:off x="827584" y="4023686"/>
            <a:ext cx="658321" cy="36004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27356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1167864"/>
              </p:ext>
            </p:extLst>
          </p:nvPr>
        </p:nvGraphicFramePr>
        <p:xfrm>
          <a:off x="-10096" y="44625"/>
          <a:ext cx="9118600" cy="5993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27673"/>
                <a:gridCol w="2127673"/>
                <a:gridCol w="2127673"/>
                <a:gridCol w="478269"/>
                <a:gridCol w="2257312"/>
              </a:tblGrid>
              <a:tr h="31178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</a:t>
                      </a:r>
                      <a:r>
                        <a:rPr lang="en-US" altLang="ko-KR" sz="1500" dirty="0" smtClean="0"/>
                        <a:t>ID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kern="100" dirty="0" smtClean="0">
                          <a:effectLst/>
                        </a:rPr>
                        <a:t>App_</a:t>
                      </a:r>
                      <a:r>
                        <a:rPr lang="ko-KR" altLang="en-US" sz="1600" kern="100" dirty="0" smtClean="0">
                          <a:effectLst/>
                        </a:rPr>
                        <a:t>이웃관리</a:t>
                      </a:r>
                      <a:r>
                        <a:rPr lang="en-US" altLang="ko-KR" sz="1600" kern="100" dirty="0" smtClean="0">
                          <a:effectLst/>
                        </a:rPr>
                        <a:t>_#1</a:t>
                      </a:r>
                      <a:endParaRPr lang="ko-KR" altLang="ko-KR" sz="16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화면제목</a:t>
                      </a:r>
                      <a:endParaRPr lang="ko-KR" altLang="en-US" sz="15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smtClean="0"/>
                        <a:t>상세프로필 화면</a:t>
                      </a:r>
                      <a:r>
                        <a:rPr lang="en-US" altLang="ko-KR" sz="1500" dirty="0" smtClean="0"/>
                        <a:t>(</a:t>
                      </a:r>
                      <a:r>
                        <a:rPr lang="ko-KR" altLang="en-US" sz="1500" dirty="0" smtClean="0"/>
                        <a:t>매니저</a:t>
                      </a:r>
                      <a:r>
                        <a:rPr lang="en-US" altLang="ko-KR" sz="1500" dirty="0" smtClean="0"/>
                        <a:t>)</a:t>
                      </a:r>
                      <a:endParaRPr lang="ko-KR" altLang="en-US" sz="1500" dirty="0" smtClean="0"/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11782">
                <a:tc gridSpan="3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smtClean="0"/>
                        <a:t>페이지경로 </a:t>
                      </a:r>
                      <a:r>
                        <a:rPr lang="en-US" altLang="ko-KR" sz="1500" dirty="0" smtClean="0"/>
                        <a:t>: </a:t>
                      </a:r>
                      <a:r>
                        <a:rPr lang="en-US" altLang="ko-KR" sz="1400" kern="100" dirty="0" smtClean="0">
                          <a:effectLst/>
                        </a:rPr>
                        <a:t>App_</a:t>
                      </a:r>
                      <a:r>
                        <a:rPr lang="ko-KR" altLang="en-US" sz="1400" kern="100" dirty="0" err="1" smtClean="0">
                          <a:effectLst/>
                        </a:rPr>
                        <a:t>홈관리</a:t>
                      </a:r>
                      <a:r>
                        <a:rPr lang="en-US" altLang="ko-KR" sz="1400" kern="100" dirty="0" smtClean="0">
                          <a:effectLst/>
                        </a:rPr>
                        <a:t>_#1</a:t>
                      </a:r>
                      <a:r>
                        <a:rPr lang="en-US" altLang="ko-KR" sz="1400" kern="100" baseline="0" dirty="0" smtClean="0">
                          <a:effectLst/>
                        </a:rPr>
                        <a:t> </a:t>
                      </a:r>
                      <a:r>
                        <a:rPr lang="ko-KR" altLang="en-US" sz="1500" dirty="0" smtClean="0"/>
                        <a:t>화면에서 이웃보기 메뉴 클릭</a:t>
                      </a:r>
                      <a:r>
                        <a:rPr lang="en-US" altLang="ko-KR" sz="1500" dirty="0" smtClean="0"/>
                        <a:t>.</a:t>
                      </a:r>
                      <a:endParaRPr lang="ko-KR" altLang="en-US" sz="1500" dirty="0"/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Description (</a:t>
                      </a:r>
                      <a:r>
                        <a:rPr lang="ko-KR" altLang="en-US" sz="1500" dirty="0" smtClean="0"/>
                        <a:t>백태영</a:t>
                      </a:r>
                      <a:r>
                        <a:rPr lang="en-US" altLang="ko-KR" sz="1500" dirty="0" smtClean="0"/>
                        <a:t>)</a:t>
                      </a:r>
                      <a:endParaRPr lang="ko-KR" altLang="en-US" sz="15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334570">
                <a:tc rowSpan="4"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1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현재 이웃으로 추가된 가족들의 홈 이름목록과 가족의 매니저 이름을 보여준다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  <a:endParaRPr lang="en-US" altLang="ko-KR" sz="12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334570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2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홈 이름 클릭 시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, </a:t>
                      </a: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해</a:t>
                      </a:r>
                      <a:r>
                        <a:rPr lang="ko-KR" altLang="en-US" sz="1200" kern="100" baseline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당 홈에 대한 정보를 볼 수 있는 </a:t>
                      </a:r>
                      <a:r>
                        <a:rPr lang="en-US" altLang="ko-KR" sz="1200" kern="100" baseline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App_</a:t>
                      </a:r>
                      <a:r>
                        <a:rPr lang="ko-KR" altLang="en-US" sz="1200" kern="100" baseline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이웃관리</a:t>
                      </a:r>
                      <a:r>
                        <a:rPr lang="en-US" altLang="ko-KR" sz="1200" kern="100" baseline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_#2</a:t>
                      </a:r>
                      <a:r>
                        <a:rPr lang="ko-KR" altLang="en-US" sz="1200" kern="100" baseline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로 이동한다</a:t>
                      </a:r>
                      <a:r>
                        <a:rPr lang="en-US" altLang="ko-KR" sz="1200" kern="100" baseline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  <a:endParaRPr lang="en-US" altLang="ko-KR" sz="12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334570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3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클릭 시</a:t>
                      </a:r>
                      <a:r>
                        <a:rPr lang="en-US" altLang="ko-KR" sz="1200" kern="100" baseline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, </a:t>
                      </a:r>
                      <a:r>
                        <a:rPr lang="ko-KR" altLang="en-US" sz="1200" kern="100" baseline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선택한 매니저의 홈에 대한 정보를 볼 수 있는 </a:t>
                      </a:r>
                      <a:r>
                        <a:rPr lang="en-US" altLang="ko-KR" sz="1200" kern="100" baseline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App_</a:t>
                      </a:r>
                      <a:r>
                        <a:rPr lang="ko-KR" altLang="en-US" sz="1200" kern="100" baseline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이웃관리</a:t>
                      </a:r>
                      <a:r>
                        <a:rPr lang="en-US" altLang="ko-KR" sz="1200" kern="100" baseline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_#2</a:t>
                      </a:r>
                      <a:r>
                        <a:rPr lang="ko-KR" altLang="en-US" sz="1200" kern="100" baseline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로 이동한다</a:t>
                      </a:r>
                      <a:r>
                        <a:rPr lang="en-US" altLang="ko-KR" sz="1200" kern="100" baseline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  <a:endParaRPr lang="en-US" altLang="ko-KR" sz="12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334570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4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해당 가족과의 이웃 관계를 끊는다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  </a:t>
                      </a: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클릭 시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, </a:t>
                      </a: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이웃관계를 끊을 것인지를 확인하는 화면이 나타난다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예 </a:t>
                      </a:r>
                      <a:r>
                        <a:rPr lang="ko-KR" altLang="en-US" sz="1200" kern="100" dirty="0" err="1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선택시</a:t>
                      </a: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 해당 가족과의 이웃 관계가 끊어진다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  <a:endParaRPr lang="en-US" altLang="ko-KR" sz="12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78" name="직사각형 77"/>
          <p:cNvSpPr/>
          <p:nvPr/>
        </p:nvSpPr>
        <p:spPr>
          <a:xfrm>
            <a:off x="1835696" y="4737027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945" y="476672"/>
            <a:ext cx="3032956" cy="6065912"/>
          </a:xfrm>
          <a:prstGeom prst="rect">
            <a:avLst/>
          </a:prstGeom>
        </p:spPr>
      </p:pic>
      <p:sp>
        <p:nvSpPr>
          <p:cNvPr id="76" name="직사각형 75"/>
          <p:cNvSpPr/>
          <p:nvPr/>
        </p:nvSpPr>
        <p:spPr>
          <a:xfrm>
            <a:off x="632756" y="2117797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1655676" y="3552848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77" name="직사각형 76"/>
          <p:cNvSpPr/>
          <p:nvPr/>
        </p:nvSpPr>
        <p:spPr>
          <a:xfrm>
            <a:off x="2720481" y="356954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419872" y="3914433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7944" y="2280435"/>
            <a:ext cx="2305311" cy="1672481"/>
          </a:xfrm>
          <a:prstGeom prst="rect">
            <a:avLst/>
          </a:prstGeom>
        </p:spPr>
      </p:pic>
      <p:cxnSp>
        <p:nvCxnSpPr>
          <p:cNvPr id="7" name="직선 화살표 연결선 6"/>
          <p:cNvCxnSpPr/>
          <p:nvPr/>
        </p:nvCxnSpPr>
        <p:spPr>
          <a:xfrm flipV="1">
            <a:off x="3275856" y="3212976"/>
            <a:ext cx="1512168" cy="86409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95998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4628247"/>
              </p:ext>
            </p:extLst>
          </p:nvPr>
        </p:nvGraphicFramePr>
        <p:xfrm>
          <a:off x="-10096" y="44625"/>
          <a:ext cx="9118600" cy="5993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27673"/>
                <a:gridCol w="2127673"/>
                <a:gridCol w="2127673"/>
                <a:gridCol w="478269"/>
                <a:gridCol w="2257312"/>
              </a:tblGrid>
              <a:tr h="31178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</a:t>
                      </a:r>
                      <a:r>
                        <a:rPr lang="en-US" altLang="ko-KR" sz="1500" dirty="0" smtClean="0"/>
                        <a:t>ID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kern="100" dirty="0" smtClean="0">
                          <a:effectLst/>
                        </a:rPr>
                        <a:t>App_</a:t>
                      </a:r>
                      <a:r>
                        <a:rPr lang="ko-KR" altLang="en-US" sz="1600" kern="100" dirty="0" smtClean="0">
                          <a:effectLst/>
                        </a:rPr>
                        <a:t>이웃관리</a:t>
                      </a:r>
                      <a:r>
                        <a:rPr lang="en-US" altLang="ko-KR" sz="1600" kern="100" dirty="0" smtClean="0">
                          <a:effectLst/>
                        </a:rPr>
                        <a:t>_#2</a:t>
                      </a:r>
                      <a:endParaRPr lang="ko-KR" altLang="ko-KR" sz="16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화면제목</a:t>
                      </a:r>
                      <a:endParaRPr lang="ko-KR" altLang="en-US" sz="15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smtClean="0"/>
                        <a:t>상세프로필 화면</a:t>
                      </a:r>
                      <a:r>
                        <a:rPr lang="en-US" altLang="ko-KR" sz="1500" dirty="0" smtClean="0"/>
                        <a:t>(</a:t>
                      </a:r>
                      <a:r>
                        <a:rPr lang="ko-KR" altLang="en-US" sz="1500" dirty="0" smtClean="0"/>
                        <a:t>매니저</a:t>
                      </a:r>
                      <a:r>
                        <a:rPr lang="en-US" altLang="ko-KR" sz="1500" dirty="0" smtClean="0"/>
                        <a:t>)</a:t>
                      </a:r>
                      <a:endParaRPr lang="ko-KR" altLang="en-US" sz="1500" dirty="0" smtClean="0"/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11782">
                <a:tc gridSpan="3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smtClean="0"/>
                        <a:t>페이지경로 </a:t>
                      </a:r>
                      <a:r>
                        <a:rPr lang="en-US" altLang="ko-KR" sz="1500" dirty="0" smtClean="0"/>
                        <a:t>: </a:t>
                      </a:r>
                      <a:r>
                        <a:rPr lang="en-US" altLang="ko-KR" sz="1400" kern="100" dirty="0" smtClean="0">
                          <a:effectLst/>
                        </a:rPr>
                        <a:t>App_</a:t>
                      </a:r>
                      <a:r>
                        <a:rPr lang="ko-KR" altLang="en-US" sz="1400" kern="100" dirty="0" smtClean="0">
                          <a:effectLst/>
                        </a:rPr>
                        <a:t>이웃관리</a:t>
                      </a:r>
                      <a:r>
                        <a:rPr lang="en-US" altLang="ko-KR" sz="1400" kern="100" dirty="0" smtClean="0">
                          <a:effectLst/>
                        </a:rPr>
                        <a:t>_#1</a:t>
                      </a:r>
                      <a:r>
                        <a:rPr lang="en-US" altLang="ko-KR" sz="1400" kern="100" baseline="0" dirty="0" smtClean="0">
                          <a:effectLst/>
                        </a:rPr>
                        <a:t> </a:t>
                      </a:r>
                      <a:r>
                        <a:rPr lang="ko-KR" altLang="en-US" sz="1500" dirty="0" smtClean="0"/>
                        <a:t>화면에서 </a:t>
                      </a:r>
                      <a:r>
                        <a:rPr lang="ko-KR" altLang="en-US" sz="1500" dirty="0" err="1" smtClean="0"/>
                        <a:t>이웃홈이름</a:t>
                      </a:r>
                      <a:r>
                        <a:rPr lang="en-US" altLang="ko-KR" sz="1500" dirty="0" smtClean="0"/>
                        <a:t>,</a:t>
                      </a:r>
                      <a:r>
                        <a:rPr lang="ko-KR" altLang="en-US" sz="1500" dirty="0" smtClean="0"/>
                        <a:t>매니저이름 클릭</a:t>
                      </a:r>
                      <a:r>
                        <a:rPr lang="en-US" altLang="ko-KR" sz="1500" dirty="0" smtClean="0"/>
                        <a:t>.</a:t>
                      </a:r>
                      <a:endParaRPr lang="ko-KR" altLang="en-US" sz="1500" dirty="0"/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Description (</a:t>
                      </a:r>
                      <a:r>
                        <a:rPr lang="ko-KR" altLang="en-US" sz="1500" dirty="0" smtClean="0"/>
                        <a:t>백태영</a:t>
                      </a:r>
                      <a:r>
                        <a:rPr lang="en-US" altLang="ko-KR" sz="1500" dirty="0" smtClean="0"/>
                        <a:t>)</a:t>
                      </a:r>
                      <a:endParaRPr lang="ko-KR" altLang="en-US" sz="15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334570">
                <a:tc rowSpan="4"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1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선택한 이웃의 구성원의 이름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, </a:t>
                      </a: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프로필 사진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, </a:t>
                      </a: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직책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, </a:t>
                      </a: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생일을 보여준다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  <a:endParaRPr lang="en-US" altLang="ko-KR" sz="12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334570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2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해당 가족과의 이웃 관계를 끊는다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 </a:t>
                      </a: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클릭 </a:t>
                      </a: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시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, </a:t>
                      </a: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이웃관계를 끊을 것인지를 확인하는 화면이 나타난다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예 </a:t>
                      </a: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선택 시 </a:t>
                      </a: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해당 가족과의 이웃 관계가 끊어진다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334570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3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클릭 시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, </a:t>
                      </a: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선택한 사용자의 상세 정보를 보여주는 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App_</a:t>
                      </a: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이웃관리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_#3</a:t>
                      </a: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으로 이동한다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  <a:endParaRPr lang="en-US" altLang="ko-KR" sz="12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334570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4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altLang="ko-KR" sz="12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78" name="직사각형 77"/>
          <p:cNvSpPr/>
          <p:nvPr/>
        </p:nvSpPr>
        <p:spPr>
          <a:xfrm>
            <a:off x="1835696" y="4737027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1636608" y="4293096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20" y="459432"/>
            <a:ext cx="3007512" cy="6065912"/>
          </a:xfrm>
          <a:prstGeom prst="rect">
            <a:avLst/>
          </a:prstGeom>
        </p:spPr>
      </p:pic>
      <p:sp>
        <p:nvSpPr>
          <p:cNvPr id="76" name="직사각형 75"/>
          <p:cNvSpPr/>
          <p:nvPr/>
        </p:nvSpPr>
        <p:spPr>
          <a:xfrm>
            <a:off x="323528" y="1960217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699792" y="1960217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5765" y="1556792"/>
            <a:ext cx="2221780" cy="1354744"/>
          </a:xfrm>
          <a:prstGeom prst="rect">
            <a:avLst/>
          </a:prstGeom>
        </p:spPr>
      </p:pic>
      <p:cxnSp>
        <p:nvCxnSpPr>
          <p:cNvPr id="9" name="직선 화살표 연결선 8"/>
          <p:cNvCxnSpPr/>
          <p:nvPr/>
        </p:nvCxnSpPr>
        <p:spPr>
          <a:xfrm>
            <a:off x="2915816" y="2122855"/>
            <a:ext cx="1440160" cy="11130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/>
          <p:cNvSpPr/>
          <p:nvPr/>
        </p:nvSpPr>
        <p:spPr>
          <a:xfrm>
            <a:off x="1676124" y="3216955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051720" y="2625916"/>
            <a:ext cx="5785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2/21</a:t>
            </a:r>
            <a:endParaRPr lang="ko-KR" altLang="en-US" sz="1400" dirty="0"/>
          </a:p>
        </p:txBody>
      </p:sp>
      <p:sp>
        <p:nvSpPr>
          <p:cNvPr id="30" name="TextBox 29"/>
          <p:cNvSpPr txBox="1"/>
          <p:nvPr/>
        </p:nvSpPr>
        <p:spPr>
          <a:xfrm>
            <a:off x="2051720" y="2924944"/>
            <a:ext cx="5785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1/16</a:t>
            </a:r>
            <a:endParaRPr lang="ko-KR" altLang="en-US" sz="1400" dirty="0"/>
          </a:p>
        </p:txBody>
      </p:sp>
      <p:sp>
        <p:nvSpPr>
          <p:cNvPr id="31" name="TextBox 30"/>
          <p:cNvSpPr txBox="1"/>
          <p:nvPr/>
        </p:nvSpPr>
        <p:spPr>
          <a:xfrm>
            <a:off x="2036164" y="3212976"/>
            <a:ext cx="8076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11/16</a:t>
            </a:r>
            <a:endParaRPr lang="ko-KR" altLang="en-US" sz="1400" dirty="0"/>
          </a:p>
        </p:txBody>
      </p:sp>
      <p:sp>
        <p:nvSpPr>
          <p:cNvPr id="32" name="TextBox 31"/>
          <p:cNvSpPr txBox="1"/>
          <p:nvPr/>
        </p:nvSpPr>
        <p:spPr>
          <a:xfrm>
            <a:off x="2049264" y="3501008"/>
            <a:ext cx="5785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6/21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4483376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0256163"/>
              </p:ext>
            </p:extLst>
          </p:nvPr>
        </p:nvGraphicFramePr>
        <p:xfrm>
          <a:off x="-10096" y="44625"/>
          <a:ext cx="9118600" cy="5993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27673"/>
                <a:gridCol w="2127673"/>
                <a:gridCol w="2127673"/>
                <a:gridCol w="478269"/>
                <a:gridCol w="2257312"/>
              </a:tblGrid>
              <a:tr h="31178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</a:t>
                      </a:r>
                      <a:r>
                        <a:rPr lang="en-US" altLang="ko-KR" sz="1500" dirty="0" smtClean="0"/>
                        <a:t>ID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kern="100" dirty="0" smtClean="0">
                          <a:effectLst/>
                        </a:rPr>
                        <a:t>App_</a:t>
                      </a:r>
                      <a:r>
                        <a:rPr lang="ko-KR" altLang="en-US" sz="1600" kern="100" dirty="0" smtClean="0">
                          <a:effectLst/>
                        </a:rPr>
                        <a:t>이웃관리</a:t>
                      </a:r>
                      <a:r>
                        <a:rPr lang="en-US" altLang="ko-KR" sz="1600" kern="100" dirty="0" smtClean="0">
                          <a:effectLst/>
                        </a:rPr>
                        <a:t>_#3</a:t>
                      </a:r>
                      <a:endParaRPr lang="ko-KR" altLang="ko-KR" sz="16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화면제목</a:t>
                      </a:r>
                      <a:endParaRPr lang="ko-KR" altLang="en-US" sz="15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smtClean="0"/>
                        <a:t>상세프로필 화면</a:t>
                      </a:r>
                      <a:r>
                        <a:rPr lang="en-US" altLang="ko-KR" sz="1500" dirty="0" smtClean="0"/>
                        <a:t>(</a:t>
                      </a:r>
                      <a:r>
                        <a:rPr lang="ko-KR" altLang="en-US" sz="1500" dirty="0" smtClean="0"/>
                        <a:t>매니저</a:t>
                      </a:r>
                      <a:r>
                        <a:rPr lang="en-US" altLang="ko-KR" sz="1500" dirty="0" smtClean="0"/>
                        <a:t>)</a:t>
                      </a:r>
                      <a:endParaRPr lang="ko-KR" altLang="en-US" sz="1500" dirty="0" smtClean="0"/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11782">
                <a:tc gridSpan="3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smtClean="0"/>
                        <a:t>페이지경로 </a:t>
                      </a:r>
                      <a:r>
                        <a:rPr lang="en-US" altLang="ko-KR" sz="1500" dirty="0" smtClean="0"/>
                        <a:t>: </a:t>
                      </a:r>
                      <a:r>
                        <a:rPr lang="en-US" altLang="ko-KR" sz="1400" kern="100" dirty="0" smtClean="0">
                          <a:effectLst/>
                        </a:rPr>
                        <a:t>App_</a:t>
                      </a:r>
                      <a:r>
                        <a:rPr lang="ko-KR" altLang="en-US" sz="1400" kern="100" dirty="0" smtClean="0">
                          <a:effectLst/>
                        </a:rPr>
                        <a:t>이웃관리</a:t>
                      </a:r>
                      <a:r>
                        <a:rPr lang="en-US" altLang="ko-KR" sz="1400" kern="100" dirty="0" smtClean="0">
                          <a:effectLst/>
                        </a:rPr>
                        <a:t>_#2</a:t>
                      </a:r>
                      <a:r>
                        <a:rPr lang="en-US" altLang="ko-KR" sz="1400" kern="100" baseline="0" dirty="0" smtClean="0">
                          <a:effectLst/>
                        </a:rPr>
                        <a:t> </a:t>
                      </a:r>
                      <a:r>
                        <a:rPr lang="ko-KR" altLang="en-US" sz="1500" dirty="0" smtClean="0"/>
                        <a:t>화면에서 구성원이름 클릭</a:t>
                      </a:r>
                      <a:r>
                        <a:rPr lang="en-US" altLang="ko-KR" sz="1500" dirty="0" smtClean="0"/>
                        <a:t>.</a:t>
                      </a:r>
                      <a:endParaRPr lang="ko-KR" altLang="en-US" sz="1500" dirty="0"/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Description (</a:t>
                      </a:r>
                      <a:r>
                        <a:rPr lang="ko-KR" altLang="en-US" sz="1500" dirty="0" smtClean="0"/>
                        <a:t>백태영</a:t>
                      </a:r>
                      <a:r>
                        <a:rPr lang="en-US" altLang="ko-KR" sz="1500" dirty="0" smtClean="0"/>
                        <a:t>)</a:t>
                      </a:r>
                      <a:endParaRPr lang="ko-KR" altLang="en-US" sz="15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334570">
                <a:tc rowSpan="4"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1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해당 구성원에 대한 상세 정보를 볼 수 있다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 </a:t>
                      </a: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이웃은 가족과 달리 생년월일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, </a:t>
                      </a: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별명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, </a:t>
                      </a: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색상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, </a:t>
                      </a: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이름</a:t>
                      </a:r>
                      <a:r>
                        <a:rPr lang="en-US" altLang="ko-KR" sz="1200" kern="100" baseline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[</a:t>
                      </a:r>
                      <a:r>
                        <a:rPr lang="ko-KR" altLang="en-US" sz="1200" kern="100" baseline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별명</a:t>
                      </a:r>
                      <a:r>
                        <a:rPr lang="en-US" altLang="ko-KR" sz="1200" kern="100" baseline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]</a:t>
                      </a:r>
                      <a:r>
                        <a:rPr lang="ko-KR" altLang="en-US" sz="1200" kern="100" baseline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만 볼 수 있다</a:t>
                      </a:r>
                      <a:r>
                        <a:rPr lang="en-US" altLang="ko-KR" sz="1200" kern="100" baseline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  <a:endParaRPr lang="en-US" altLang="ko-KR" sz="12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334570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2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altLang="ko-KR" sz="12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334570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3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altLang="ko-KR" sz="12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334570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4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altLang="ko-KR" sz="12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332656"/>
            <a:ext cx="2989610" cy="6029807"/>
          </a:xfrm>
          <a:prstGeom prst="rect">
            <a:avLst/>
          </a:prstGeom>
        </p:spPr>
      </p:pic>
      <p:sp>
        <p:nvSpPr>
          <p:cNvPr id="51" name="직사각형 50"/>
          <p:cNvSpPr/>
          <p:nvPr/>
        </p:nvSpPr>
        <p:spPr>
          <a:xfrm>
            <a:off x="2483768" y="2060848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19398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4231906"/>
              </p:ext>
            </p:extLst>
          </p:nvPr>
        </p:nvGraphicFramePr>
        <p:xfrm>
          <a:off x="-10096" y="44625"/>
          <a:ext cx="9118600" cy="623009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27673"/>
                <a:gridCol w="2127673"/>
                <a:gridCol w="2127673"/>
                <a:gridCol w="478269"/>
                <a:gridCol w="2257312"/>
              </a:tblGrid>
              <a:tr h="31178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</a:t>
                      </a:r>
                      <a:r>
                        <a:rPr lang="en-US" altLang="ko-KR" sz="1500" dirty="0" smtClean="0"/>
                        <a:t>ID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kern="100" dirty="0" smtClean="0">
                          <a:effectLst/>
                        </a:rPr>
                        <a:t>App_</a:t>
                      </a:r>
                      <a:r>
                        <a:rPr lang="ko-KR" altLang="en-US" sz="1600" kern="100" dirty="0" smtClean="0">
                          <a:effectLst/>
                        </a:rPr>
                        <a:t>이웃검색</a:t>
                      </a:r>
                      <a:r>
                        <a:rPr lang="en-US" altLang="ko-KR" sz="1600" kern="100" dirty="0" smtClean="0">
                          <a:effectLst/>
                        </a:rPr>
                        <a:t>_#1</a:t>
                      </a:r>
                      <a:endParaRPr lang="ko-KR" altLang="ko-KR" sz="16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화면제목</a:t>
                      </a:r>
                      <a:endParaRPr lang="ko-KR" altLang="en-US" sz="15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smtClean="0"/>
                        <a:t>상세프로필 화면</a:t>
                      </a:r>
                      <a:r>
                        <a:rPr lang="en-US" altLang="ko-KR" sz="1500" dirty="0" smtClean="0"/>
                        <a:t>(</a:t>
                      </a:r>
                      <a:r>
                        <a:rPr lang="ko-KR" altLang="en-US" sz="1500" dirty="0" smtClean="0"/>
                        <a:t>매니저</a:t>
                      </a:r>
                      <a:r>
                        <a:rPr lang="en-US" altLang="ko-KR" sz="1500" dirty="0" smtClean="0"/>
                        <a:t>)</a:t>
                      </a:r>
                      <a:endParaRPr lang="ko-KR" altLang="en-US" sz="1500" dirty="0" smtClean="0"/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11782">
                <a:tc gridSpan="3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smtClean="0"/>
                        <a:t>페이지경로 </a:t>
                      </a:r>
                      <a:r>
                        <a:rPr lang="en-US" altLang="ko-KR" sz="1500" dirty="0" smtClean="0"/>
                        <a:t>: </a:t>
                      </a:r>
                      <a:r>
                        <a:rPr lang="en-US" altLang="ko-KR" sz="1400" kern="100" dirty="0" smtClean="0">
                          <a:effectLst/>
                        </a:rPr>
                        <a:t>App_</a:t>
                      </a:r>
                      <a:r>
                        <a:rPr lang="ko-KR" altLang="en-US" sz="1400" kern="100" dirty="0" err="1" smtClean="0">
                          <a:effectLst/>
                        </a:rPr>
                        <a:t>홈관리</a:t>
                      </a:r>
                      <a:r>
                        <a:rPr lang="en-US" altLang="ko-KR" sz="1400" kern="100" dirty="0" smtClean="0">
                          <a:effectLst/>
                        </a:rPr>
                        <a:t>_#1</a:t>
                      </a:r>
                      <a:r>
                        <a:rPr lang="en-US" altLang="ko-KR" sz="1400" kern="100" baseline="0" dirty="0" smtClean="0">
                          <a:effectLst/>
                        </a:rPr>
                        <a:t> </a:t>
                      </a:r>
                      <a:r>
                        <a:rPr lang="ko-KR" altLang="en-US" sz="1500" dirty="0" smtClean="0"/>
                        <a:t>화면에서 이웃검색 클릭</a:t>
                      </a:r>
                      <a:r>
                        <a:rPr lang="en-US" altLang="ko-KR" sz="1500" dirty="0" smtClean="0"/>
                        <a:t>.</a:t>
                      </a:r>
                      <a:endParaRPr lang="ko-KR" altLang="en-US" sz="1500" dirty="0"/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Description (</a:t>
                      </a:r>
                      <a:r>
                        <a:rPr lang="ko-KR" altLang="en-US" sz="1500" dirty="0" smtClean="0"/>
                        <a:t>백태영</a:t>
                      </a:r>
                      <a:r>
                        <a:rPr lang="en-US" altLang="ko-KR" sz="1500" dirty="0" smtClean="0"/>
                        <a:t>)</a:t>
                      </a:r>
                      <a:endParaRPr lang="ko-KR" altLang="en-US" sz="15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334570">
                <a:tc rowSpan="4"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1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검색할 분류를 선택할 수 있다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 </a:t>
                      </a: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선택한 분류에 따라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, </a:t>
                      </a: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검색하는 분류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[</a:t>
                      </a: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홈 이름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,</a:t>
                      </a: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이름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,</a:t>
                      </a: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휴대폰번호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]</a:t>
                      </a: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를 구분해서 결과를 추출한다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200" b="1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[</a:t>
                      </a:r>
                      <a:r>
                        <a:rPr lang="ko-KR" altLang="en-US" sz="1200" b="1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분류를 선택하지 않을 시</a:t>
                      </a:r>
                      <a:r>
                        <a:rPr lang="en-US" altLang="ko-KR" sz="1200" b="1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]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분류가 선택되지 않았다는 오류 메시지가 나타난다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  <a:endParaRPr lang="en-US" altLang="ko-KR" sz="12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334570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2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클릭 시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, </a:t>
                      </a: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입력한 </a:t>
                      </a:r>
                      <a:r>
                        <a:rPr lang="ko-KR" altLang="en-US" sz="1200" kern="100" dirty="0" err="1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검색어를</a:t>
                      </a: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 선택한 항목으로 검색한다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  <a:endParaRPr lang="en-US" altLang="ko-KR" sz="12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334570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3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검색 결과가 나타난다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홈 이름과 홈 매니저 이름이</a:t>
                      </a:r>
                      <a:r>
                        <a:rPr lang="ko-KR" altLang="en-US" sz="1200" kern="100" baseline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 보여지고</a:t>
                      </a:r>
                      <a:r>
                        <a:rPr lang="en-US" altLang="ko-KR" sz="1200" kern="100" baseline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, </a:t>
                      </a:r>
                      <a:r>
                        <a:rPr lang="ko-KR" altLang="en-US" sz="1200" kern="100" baseline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이웃 추가할 수 있는 버튼이 나타난다</a:t>
                      </a:r>
                      <a:r>
                        <a:rPr lang="en-US" altLang="ko-KR" sz="1200" kern="100" baseline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  <a:endParaRPr lang="en-US" altLang="ko-KR" sz="12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200" b="1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[</a:t>
                      </a:r>
                      <a:r>
                        <a:rPr lang="ko-KR" altLang="en-US" sz="1200" b="1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결과가 없을 경우</a:t>
                      </a:r>
                      <a:r>
                        <a:rPr lang="en-US" altLang="ko-KR" sz="1200" b="1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]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해당 검색 결과가 없다는 메시지가 나타난다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  <a:endParaRPr lang="en-US" altLang="ko-KR" sz="12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334570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4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클릭 시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, </a:t>
                      </a: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해당 홈을 이웃으로 추가할 것인지를 확인하는 화면이 나타난다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 </a:t>
                      </a: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예 선택</a:t>
                      </a:r>
                      <a:r>
                        <a:rPr lang="ko-KR" altLang="en-US" sz="1200" kern="100" baseline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 시 해당 가족이 이웃으로 추가된다</a:t>
                      </a:r>
                      <a:r>
                        <a:rPr lang="en-US" altLang="ko-KR" sz="1200" kern="100" baseline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  <a:endParaRPr lang="en-US" altLang="ko-KR" sz="12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756" y="476672"/>
            <a:ext cx="2791836" cy="5626188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1547664" y="2132856"/>
            <a:ext cx="1440160" cy="144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538736" y="2059631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330572" y="2059920"/>
            <a:ext cx="360040" cy="315039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330572" y="3090925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1361" y="4149080"/>
            <a:ext cx="2346035" cy="2187458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718756" y="3127127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44" name="직선 화살표 연결선 43"/>
          <p:cNvCxnSpPr/>
          <p:nvPr/>
        </p:nvCxnSpPr>
        <p:spPr>
          <a:xfrm flipV="1">
            <a:off x="3203848" y="3573016"/>
            <a:ext cx="936104" cy="14401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그림 4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1900" y="2358123"/>
            <a:ext cx="2808173" cy="2037302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>
          <a:xfrm>
            <a:off x="4788024" y="2935977"/>
            <a:ext cx="432048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2</a:t>
            </a:r>
            <a:r>
              <a:rPr lang="ko-KR" altLang="en-US" sz="1200" dirty="0" smtClean="0"/>
              <a:t>호</a:t>
            </a:r>
            <a:endParaRPr lang="ko-KR" altLang="en-US" sz="1200" dirty="0"/>
          </a:p>
        </p:txBody>
      </p:sp>
      <p:cxnSp>
        <p:nvCxnSpPr>
          <p:cNvPr id="48" name="직선 화살표 연결선 47"/>
          <p:cNvCxnSpPr/>
          <p:nvPr/>
        </p:nvCxnSpPr>
        <p:spPr>
          <a:xfrm>
            <a:off x="1187624" y="2636912"/>
            <a:ext cx="360040" cy="216024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/>
          <p:cNvCxnSpPr/>
          <p:nvPr/>
        </p:nvCxnSpPr>
        <p:spPr>
          <a:xfrm>
            <a:off x="1340024" y="2384908"/>
            <a:ext cx="495672" cy="82806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42211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4493180"/>
              </p:ext>
            </p:extLst>
          </p:nvPr>
        </p:nvGraphicFramePr>
        <p:xfrm>
          <a:off x="-10096" y="44625"/>
          <a:ext cx="9118600" cy="62374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27673"/>
                <a:gridCol w="2127673"/>
                <a:gridCol w="2127673"/>
                <a:gridCol w="478269"/>
                <a:gridCol w="2257312"/>
              </a:tblGrid>
              <a:tr h="31178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</a:t>
                      </a:r>
                      <a:r>
                        <a:rPr lang="en-US" altLang="ko-KR" sz="1500" dirty="0" smtClean="0"/>
                        <a:t>ID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kern="100" dirty="0" smtClean="0">
                          <a:effectLst/>
                        </a:rPr>
                        <a:t>App_</a:t>
                      </a:r>
                      <a:r>
                        <a:rPr lang="ko-KR" altLang="en-US" sz="1600" kern="100" dirty="0" smtClean="0">
                          <a:effectLst/>
                        </a:rPr>
                        <a:t>이웃요청관리</a:t>
                      </a:r>
                      <a:r>
                        <a:rPr lang="en-US" altLang="ko-KR" sz="1600" kern="100" dirty="0" smtClean="0">
                          <a:effectLst/>
                        </a:rPr>
                        <a:t>_#1</a:t>
                      </a:r>
                      <a:endParaRPr lang="ko-KR" altLang="ko-KR" sz="16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화면제목</a:t>
                      </a:r>
                      <a:endParaRPr lang="ko-KR" altLang="en-US" sz="15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smtClean="0"/>
                        <a:t>이웃요청관리</a:t>
                      </a:r>
                      <a:endParaRPr lang="ko-KR" altLang="en-US" sz="1500" dirty="0" smtClean="0"/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11782">
                <a:tc gridSpan="3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smtClean="0"/>
                        <a:t>페이지경로 </a:t>
                      </a:r>
                      <a:r>
                        <a:rPr lang="en-US" altLang="ko-KR" sz="1500" dirty="0" smtClean="0"/>
                        <a:t>: </a:t>
                      </a:r>
                      <a:r>
                        <a:rPr lang="en-US" altLang="ko-KR" sz="1400" kern="100" dirty="0" smtClean="0">
                          <a:effectLst/>
                        </a:rPr>
                        <a:t>App_</a:t>
                      </a:r>
                      <a:r>
                        <a:rPr lang="ko-KR" altLang="en-US" sz="1400" kern="100" dirty="0" err="1" smtClean="0">
                          <a:effectLst/>
                        </a:rPr>
                        <a:t>홈관리</a:t>
                      </a:r>
                      <a:r>
                        <a:rPr lang="en-US" altLang="ko-KR" sz="1400" kern="100" dirty="0" smtClean="0">
                          <a:effectLst/>
                        </a:rPr>
                        <a:t>_#1</a:t>
                      </a:r>
                      <a:r>
                        <a:rPr lang="en-US" altLang="ko-KR" sz="1400" kern="100" baseline="0" dirty="0" smtClean="0">
                          <a:effectLst/>
                        </a:rPr>
                        <a:t> </a:t>
                      </a:r>
                      <a:r>
                        <a:rPr lang="ko-KR" altLang="en-US" sz="1500" dirty="0" smtClean="0"/>
                        <a:t>화면에서 이웃요청확인 클릭</a:t>
                      </a:r>
                      <a:r>
                        <a:rPr lang="en-US" altLang="ko-KR" sz="1500" dirty="0" smtClean="0"/>
                        <a:t>.</a:t>
                      </a:r>
                      <a:endParaRPr lang="ko-KR" altLang="en-US" sz="1500" dirty="0"/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Description (</a:t>
                      </a:r>
                      <a:r>
                        <a:rPr lang="ko-KR" altLang="en-US" sz="1500" dirty="0" smtClean="0"/>
                        <a:t>백태영</a:t>
                      </a:r>
                      <a:r>
                        <a:rPr lang="en-US" altLang="ko-KR" sz="1500" dirty="0" smtClean="0"/>
                        <a:t>)</a:t>
                      </a:r>
                      <a:endParaRPr lang="ko-KR" altLang="en-US" sz="15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334570">
                <a:tc rowSpan="4"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1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매니저 가족이 받은 이웃 요청을 확인할 수 있다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 </a:t>
                      </a: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요청을 한 이웃의 홈 이름과 홈 매니저의 이름을 확인할 수 있다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  <a:endParaRPr lang="en-US" altLang="ko-KR" sz="12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334570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2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홈 이름 클릭 시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, </a:t>
                      </a: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이웃 요청을 </a:t>
                      </a:r>
                      <a:r>
                        <a:rPr lang="ko-KR" altLang="en-US" sz="1200" kern="100" dirty="0" err="1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수락할것인지를</a:t>
                      </a: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 확인하는 화면이 나타난다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  <a:endParaRPr lang="en-US" altLang="ko-KR" sz="12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334570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3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예 </a:t>
                      </a:r>
                      <a:r>
                        <a:rPr lang="ko-KR" altLang="en-US" sz="1200" kern="100" dirty="0" err="1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클릭시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, </a:t>
                      </a: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이웃 등록 완료되었다는 화면이 나타나고 해당 이웃이 관리자 가족의 이웃 목록에 추가된다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  <a:endParaRPr lang="en-US" altLang="ko-KR" sz="12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334570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4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아니오 </a:t>
                      </a:r>
                      <a:r>
                        <a:rPr lang="ko-KR" altLang="en-US" sz="1200" kern="100" dirty="0" err="1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클릭시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, </a:t>
                      </a: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요청을 거절했다는 화면이 나타나고 이웃 요청 목록에서 사라진다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  <a:endParaRPr lang="en-US" altLang="ko-KR" sz="12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1547664" y="2132856"/>
            <a:ext cx="1440160" cy="144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3969" y="764704"/>
            <a:ext cx="6534161" cy="5657700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0" y="2250503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103087" y="3096813"/>
            <a:ext cx="360040" cy="315039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959932" y="3096813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35896" y="2818173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38" name="직사각형 137"/>
          <p:cNvSpPr/>
          <p:nvPr/>
        </p:nvSpPr>
        <p:spPr>
          <a:xfrm>
            <a:off x="4716016" y="3108076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5662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Picture 3" descr="C:\Users\JavaPro\Desktop\UI자료\11.JP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3F3F3"/>
              </a:clrFrom>
              <a:clrTo>
                <a:srgbClr val="F3F3F3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-1869123" y="1517193"/>
            <a:ext cx="7265619" cy="36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2" name="직사각형 81"/>
          <p:cNvSpPr/>
          <p:nvPr/>
        </p:nvSpPr>
        <p:spPr>
          <a:xfrm>
            <a:off x="302030" y="740953"/>
            <a:ext cx="3098974" cy="5514163"/>
          </a:xfrm>
          <a:prstGeom prst="rect">
            <a:avLst/>
          </a:prstGeom>
          <a:gradFill>
            <a:gsLst>
              <a:gs pos="1000">
                <a:schemeClr val="bg1"/>
              </a:gs>
              <a:gs pos="98000">
                <a:schemeClr val="bg1"/>
              </a:gs>
              <a:gs pos="49000">
                <a:srgbClr val="BAFBFE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96" name="표 9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5936542"/>
              </p:ext>
            </p:extLst>
          </p:nvPr>
        </p:nvGraphicFramePr>
        <p:xfrm>
          <a:off x="251518" y="701713"/>
          <a:ext cx="3089618" cy="5282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4936"/>
                <a:gridCol w="514937"/>
                <a:gridCol w="514936"/>
                <a:gridCol w="514936"/>
                <a:gridCol w="514937"/>
                <a:gridCol w="514936"/>
              </a:tblGrid>
              <a:tr h="5282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50" b="1" dirty="0" smtClean="0"/>
                        <a:t>홈 보기</a:t>
                      </a:r>
                      <a:endParaRPr lang="en-US" altLang="ko-KR" sz="650" b="1" dirty="0" smtClean="0"/>
                    </a:p>
                  </a:txBody>
                  <a:tcPr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50" b="1" dirty="0" smtClean="0"/>
                        <a:t>이야기</a:t>
                      </a:r>
                      <a:endParaRPr lang="ko-KR" altLang="en-US" sz="650" b="1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50" b="1" dirty="0" smtClean="0"/>
                        <a:t>일정</a:t>
                      </a:r>
                      <a:endParaRPr lang="ko-KR" altLang="en-US" sz="650" b="1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50" b="1" dirty="0" smtClean="0"/>
                        <a:t>일기장</a:t>
                      </a:r>
                      <a:endParaRPr lang="ko-KR" altLang="en-US" sz="650" b="1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50" b="1" dirty="0" smtClean="0"/>
                        <a:t>앨범보기</a:t>
                      </a:r>
                      <a:endParaRPr lang="ko-KR" altLang="en-US" sz="650" b="1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50" b="1" dirty="0" smtClean="0"/>
                        <a:t>기타</a:t>
                      </a:r>
                      <a:endParaRPr lang="ko-KR" altLang="en-US" sz="650" b="1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</a:tr>
            </a:tbl>
          </a:graphicData>
        </a:graphic>
      </p:graphicFrame>
      <p:sp>
        <p:nvSpPr>
          <p:cNvPr id="74" name="모서리가 둥근 직사각형 73"/>
          <p:cNvSpPr/>
          <p:nvPr/>
        </p:nvSpPr>
        <p:spPr>
          <a:xfrm>
            <a:off x="3196328" y="2041736"/>
            <a:ext cx="144016" cy="25922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4" name="표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9650779"/>
              </p:ext>
            </p:extLst>
          </p:nvPr>
        </p:nvGraphicFramePr>
        <p:xfrm>
          <a:off x="258247" y="1196752"/>
          <a:ext cx="3089616" cy="2670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4808"/>
                <a:gridCol w="1544808"/>
              </a:tblGrid>
              <a:tr h="2670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</a:rPr>
                        <a:t>우리가족정보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0BC7C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</a:rPr>
                        <a:t>이웃가족보기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D2F1FE"/>
                    </a:solidFill>
                  </a:tcPr>
                </a:tc>
              </a:tr>
            </a:tbl>
          </a:graphicData>
        </a:graphic>
      </p:graphicFrame>
      <p:grpSp>
        <p:nvGrpSpPr>
          <p:cNvPr id="38" name="그룹 37"/>
          <p:cNvGrpSpPr/>
          <p:nvPr/>
        </p:nvGrpSpPr>
        <p:grpSpPr>
          <a:xfrm>
            <a:off x="755576" y="1844824"/>
            <a:ext cx="380058" cy="362668"/>
            <a:chOff x="2322338" y="2719454"/>
            <a:chExt cx="755178" cy="755178"/>
          </a:xfrm>
        </p:grpSpPr>
        <p:sp>
          <p:nvSpPr>
            <p:cNvPr id="39" name="타원 38"/>
            <p:cNvSpPr/>
            <p:nvPr/>
          </p:nvSpPr>
          <p:spPr>
            <a:xfrm>
              <a:off x="2322338" y="2719454"/>
              <a:ext cx="755178" cy="755178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8" name="그림 4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51383" y="2719454"/>
              <a:ext cx="679240" cy="679240"/>
            </a:xfrm>
            <a:prstGeom prst="rect">
              <a:avLst/>
            </a:prstGeom>
          </p:spPr>
        </p:pic>
      </p:grpSp>
      <p:sp>
        <p:nvSpPr>
          <p:cNvPr id="50" name="모서리가 둥근 직사각형 49"/>
          <p:cNvSpPr/>
          <p:nvPr/>
        </p:nvSpPr>
        <p:spPr>
          <a:xfrm>
            <a:off x="1193052" y="1859179"/>
            <a:ext cx="1368152" cy="33395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>
                <a:solidFill>
                  <a:srgbClr val="7030A0"/>
                </a:solidFill>
              </a:rPr>
              <a:t>우리 집</a:t>
            </a:r>
            <a:endParaRPr lang="ko-KR" altLang="en-US" sz="1400" b="1" dirty="0">
              <a:solidFill>
                <a:srgbClr val="7030A0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507971" y="2923779"/>
            <a:ext cx="10445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pc="-300" dirty="0" smtClean="0"/>
              <a:t>아버지</a:t>
            </a:r>
            <a:endParaRPr lang="ko-KR" altLang="en-US" sz="1400" spc="-300" dirty="0"/>
          </a:p>
        </p:txBody>
      </p:sp>
      <p:grpSp>
        <p:nvGrpSpPr>
          <p:cNvPr id="52" name="그룹 51"/>
          <p:cNvGrpSpPr/>
          <p:nvPr/>
        </p:nvGrpSpPr>
        <p:grpSpPr>
          <a:xfrm flipH="1">
            <a:off x="657312" y="2945795"/>
            <a:ext cx="249770" cy="241540"/>
            <a:chOff x="6088069" y="3298292"/>
            <a:chExt cx="503186" cy="486606"/>
          </a:xfrm>
        </p:grpSpPr>
        <p:sp>
          <p:nvSpPr>
            <p:cNvPr id="53" name="타원 52"/>
            <p:cNvSpPr/>
            <p:nvPr/>
          </p:nvSpPr>
          <p:spPr>
            <a:xfrm>
              <a:off x="6088069" y="3298292"/>
              <a:ext cx="503186" cy="486606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pic>
          <p:nvPicPr>
            <p:cNvPr id="54" name="그림 5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62801" y="3351906"/>
              <a:ext cx="381000" cy="381000"/>
            </a:xfrm>
            <a:prstGeom prst="rect">
              <a:avLst/>
            </a:prstGeom>
          </p:spPr>
        </p:pic>
      </p:grpSp>
      <p:sp>
        <p:nvSpPr>
          <p:cNvPr id="55" name="TextBox 54"/>
          <p:cNvSpPr txBox="1"/>
          <p:nvPr/>
        </p:nvSpPr>
        <p:spPr>
          <a:xfrm>
            <a:off x="1507971" y="2561320"/>
            <a:ext cx="10445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pc="-300" dirty="0" smtClean="0"/>
              <a:t>나</a:t>
            </a:r>
            <a:endParaRPr lang="ko-KR" altLang="en-US" sz="1400" spc="-300" dirty="0"/>
          </a:p>
        </p:txBody>
      </p:sp>
      <p:pic>
        <p:nvPicPr>
          <p:cNvPr id="57" name="Picture 2" descr="person-icon-118181.png (245×245)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794" y="2486198"/>
            <a:ext cx="378806" cy="378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2" descr="person-icon-118181.png (245×245)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794" y="3220598"/>
            <a:ext cx="378806" cy="378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 descr="person-icon-118181.png (245×245)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794" y="3551449"/>
            <a:ext cx="378806" cy="378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TextBox 61"/>
          <p:cNvSpPr txBox="1"/>
          <p:nvPr/>
        </p:nvSpPr>
        <p:spPr>
          <a:xfrm>
            <a:off x="1507971" y="3266788"/>
            <a:ext cx="10445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pc="-300" dirty="0" smtClean="0"/>
              <a:t>어머니</a:t>
            </a:r>
            <a:endParaRPr lang="ko-KR" altLang="en-US" sz="1400" spc="-300" dirty="0"/>
          </a:p>
        </p:txBody>
      </p:sp>
      <p:sp>
        <p:nvSpPr>
          <p:cNvPr id="63" name="TextBox 62"/>
          <p:cNvSpPr txBox="1"/>
          <p:nvPr/>
        </p:nvSpPr>
        <p:spPr>
          <a:xfrm>
            <a:off x="1507970" y="3622478"/>
            <a:ext cx="10445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pc="-300" dirty="0" smtClean="0"/>
              <a:t>누나</a:t>
            </a:r>
            <a:endParaRPr lang="ko-KR" altLang="en-US" sz="1400" spc="-300" dirty="0"/>
          </a:p>
        </p:txBody>
      </p:sp>
      <p:sp>
        <p:nvSpPr>
          <p:cNvPr id="56" name="타원 55"/>
          <p:cNvSpPr/>
          <p:nvPr/>
        </p:nvSpPr>
        <p:spPr>
          <a:xfrm>
            <a:off x="1178914" y="2566635"/>
            <a:ext cx="296742" cy="314057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58" name="타원 57"/>
          <p:cNvSpPr/>
          <p:nvPr/>
        </p:nvSpPr>
        <p:spPr>
          <a:xfrm>
            <a:off x="1178914" y="2899085"/>
            <a:ext cx="296742" cy="314057"/>
          </a:xfrm>
          <a:prstGeom prst="ellipse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59" name="타원 58"/>
          <p:cNvSpPr/>
          <p:nvPr/>
        </p:nvSpPr>
        <p:spPr>
          <a:xfrm>
            <a:off x="1178914" y="3237392"/>
            <a:ext cx="296742" cy="314057"/>
          </a:xfrm>
          <a:prstGeom prst="ellipse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90" name="타원 89"/>
          <p:cNvSpPr/>
          <p:nvPr/>
        </p:nvSpPr>
        <p:spPr>
          <a:xfrm>
            <a:off x="1178914" y="3599404"/>
            <a:ext cx="296742" cy="314057"/>
          </a:xfrm>
          <a:prstGeom prst="ellipse">
            <a:avLst/>
          </a:prstGeom>
          <a:solidFill>
            <a:schemeClr val="bg1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cxnSp>
        <p:nvCxnSpPr>
          <p:cNvPr id="5" name="직선 화살표 연결선 4"/>
          <p:cNvCxnSpPr/>
          <p:nvPr/>
        </p:nvCxnSpPr>
        <p:spPr>
          <a:xfrm flipV="1">
            <a:off x="782197" y="5968394"/>
            <a:ext cx="189403" cy="62895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그룹 17"/>
          <p:cNvGrpSpPr/>
          <p:nvPr/>
        </p:nvGrpSpPr>
        <p:grpSpPr>
          <a:xfrm>
            <a:off x="222936" y="5347188"/>
            <a:ext cx="1611136" cy="862567"/>
            <a:chOff x="-1803630" y="4592975"/>
            <a:chExt cx="1611136" cy="862567"/>
          </a:xfrm>
        </p:grpSpPr>
        <p:grpSp>
          <p:nvGrpSpPr>
            <p:cNvPr id="16" name="그룹 15"/>
            <p:cNvGrpSpPr/>
            <p:nvPr/>
          </p:nvGrpSpPr>
          <p:grpSpPr>
            <a:xfrm>
              <a:off x="-1719657" y="4592975"/>
              <a:ext cx="1370780" cy="862567"/>
              <a:chOff x="-1719657" y="4592975"/>
              <a:chExt cx="1370780" cy="862567"/>
            </a:xfrm>
          </p:grpSpPr>
          <p:sp>
            <p:nvSpPr>
              <p:cNvPr id="94" name="직사각형 93"/>
              <p:cNvSpPr/>
              <p:nvPr/>
            </p:nvSpPr>
            <p:spPr>
              <a:xfrm>
                <a:off x="-1719655" y="4592975"/>
                <a:ext cx="1370778" cy="86256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5" name="TextBox 94"/>
              <p:cNvSpPr txBox="1"/>
              <p:nvPr/>
            </p:nvSpPr>
            <p:spPr>
              <a:xfrm>
                <a:off x="-1719657" y="4647297"/>
                <a:ext cx="1370780" cy="2170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600" dirty="0" smtClean="0"/>
                  <a:t>프로필 수</a:t>
                </a:r>
                <a:r>
                  <a:rPr lang="ko-KR" altLang="en-US" sz="1600" dirty="0"/>
                  <a:t>정</a:t>
                </a:r>
              </a:p>
            </p:txBody>
          </p:sp>
          <p:cxnSp>
            <p:nvCxnSpPr>
              <p:cNvPr id="10" name="직선 연결선 9"/>
              <p:cNvCxnSpPr/>
              <p:nvPr/>
            </p:nvCxnSpPr>
            <p:spPr>
              <a:xfrm>
                <a:off x="-1719655" y="5042608"/>
                <a:ext cx="1370778" cy="0"/>
              </a:xfrm>
              <a:prstGeom prst="line">
                <a:avLst/>
              </a:prstGeom>
              <a:ln w="15875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" name="TextBox 16"/>
            <p:cNvSpPr txBox="1"/>
            <p:nvPr/>
          </p:nvSpPr>
          <p:spPr>
            <a:xfrm>
              <a:off x="-1803630" y="5105735"/>
              <a:ext cx="16111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 smtClean="0"/>
                <a:t>이웃 요청 확인</a:t>
              </a:r>
              <a:endParaRPr lang="ko-KR" alt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2527807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:\Users\JavaPro\Desktop\UI자료\11.JP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3F3F3"/>
              </a:clrFrom>
              <a:clrTo>
                <a:srgbClr val="F3F3F3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715253" y="1594220"/>
            <a:ext cx="7265619" cy="36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3863279" y="695592"/>
            <a:ext cx="3098974" cy="5514163"/>
          </a:xfrm>
          <a:prstGeom prst="rect">
            <a:avLst/>
          </a:prstGeom>
          <a:gradFill>
            <a:gsLst>
              <a:gs pos="1000">
                <a:schemeClr val="bg1"/>
              </a:gs>
              <a:gs pos="98000">
                <a:schemeClr val="bg1"/>
              </a:gs>
              <a:gs pos="49000">
                <a:srgbClr val="BAFBFE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0434858"/>
              </p:ext>
            </p:extLst>
          </p:nvPr>
        </p:nvGraphicFramePr>
        <p:xfrm>
          <a:off x="3863279" y="695592"/>
          <a:ext cx="3089618" cy="5282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4936"/>
                <a:gridCol w="514937"/>
                <a:gridCol w="514936"/>
                <a:gridCol w="514936"/>
                <a:gridCol w="514937"/>
                <a:gridCol w="514936"/>
              </a:tblGrid>
              <a:tr h="5282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50" b="1" dirty="0" smtClean="0"/>
                        <a:t>홈 보기</a:t>
                      </a:r>
                      <a:endParaRPr lang="en-US" altLang="ko-KR" sz="650" b="1" dirty="0" smtClean="0"/>
                    </a:p>
                  </a:txBody>
                  <a:tcPr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50" b="1" dirty="0" smtClean="0"/>
                        <a:t>이야기</a:t>
                      </a:r>
                      <a:endParaRPr lang="ko-KR" altLang="en-US" sz="650" b="1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50" b="1" dirty="0" smtClean="0"/>
                        <a:t>일정</a:t>
                      </a:r>
                      <a:endParaRPr lang="ko-KR" altLang="en-US" sz="650" b="1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50" b="1" dirty="0" smtClean="0"/>
                        <a:t>일기장</a:t>
                      </a:r>
                      <a:endParaRPr lang="ko-KR" altLang="en-US" sz="650" b="1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50" b="1" dirty="0" smtClean="0"/>
                        <a:t>앨범보기</a:t>
                      </a:r>
                      <a:endParaRPr lang="ko-KR" altLang="en-US" sz="650" b="1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50" b="1" dirty="0" smtClean="0"/>
                        <a:t>기타</a:t>
                      </a:r>
                      <a:endParaRPr lang="ko-KR" altLang="en-US" sz="650" b="1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</a:tr>
            </a:tbl>
          </a:graphicData>
        </a:graphic>
      </p:graphicFrame>
      <p:sp>
        <p:nvSpPr>
          <p:cNvPr id="7" name="모서리가 둥근 직사각형 6"/>
          <p:cNvSpPr/>
          <p:nvPr/>
        </p:nvSpPr>
        <p:spPr>
          <a:xfrm>
            <a:off x="6808089" y="2035615"/>
            <a:ext cx="144016" cy="25922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3824688"/>
              </p:ext>
            </p:extLst>
          </p:nvPr>
        </p:nvGraphicFramePr>
        <p:xfrm>
          <a:off x="3870008" y="1190631"/>
          <a:ext cx="3089616" cy="2670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4808"/>
                <a:gridCol w="1544808"/>
              </a:tblGrid>
              <a:tr h="2670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</a:rPr>
                        <a:t>우리가족정보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0BC7C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</a:rPr>
                        <a:t>이웃가족보기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D2F1FE"/>
                    </a:solidFill>
                  </a:tcPr>
                </a:tc>
              </a:tr>
            </a:tbl>
          </a:graphicData>
        </a:graphic>
      </p:graphicFrame>
      <p:sp>
        <p:nvSpPr>
          <p:cNvPr id="9" name="모서리가 둥근 직사각형 8"/>
          <p:cNvSpPr/>
          <p:nvPr/>
        </p:nvSpPr>
        <p:spPr>
          <a:xfrm>
            <a:off x="6808089" y="2035615"/>
            <a:ext cx="144016" cy="25922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5148367" y="1574514"/>
            <a:ext cx="454160" cy="454160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4008370" y="4470934"/>
            <a:ext cx="4667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b="1" spc="-300" dirty="0" smtClean="0"/>
              <a:t>별명</a:t>
            </a:r>
            <a:endParaRPr lang="ko-KR" altLang="en-US" sz="1400" b="1" spc="-300" dirty="0"/>
          </a:p>
        </p:txBody>
      </p:sp>
      <p:sp>
        <p:nvSpPr>
          <p:cNvPr id="12" name="TextBox 11"/>
          <p:cNvSpPr txBox="1"/>
          <p:nvPr/>
        </p:nvSpPr>
        <p:spPr>
          <a:xfrm>
            <a:off x="4033197" y="5137447"/>
            <a:ext cx="4667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b="1" spc="-300" dirty="0" smtClean="0"/>
              <a:t>색</a:t>
            </a:r>
            <a:r>
              <a:rPr lang="ko-KR" altLang="en-US" sz="1400" b="1" spc="-300" dirty="0"/>
              <a:t>상</a:t>
            </a:r>
          </a:p>
        </p:txBody>
      </p:sp>
      <p:sp>
        <p:nvSpPr>
          <p:cNvPr id="13" name="모서리가 둥근 직사각형 12"/>
          <p:cNvSpPr/>
          <p:nvPr/>
        </p:nvSpPr>
        <p:spPr>
          <a:xfrm>
            <a:off x="4688667" y="4470934"/>
            <a:ext cx="2115581" cy="307777"/>
          </a:xfrm>
          <a:prstGeom prst="roundRect">
            <a:avLst/>
          </a:prstGeom>
          <a:solidFill>
            <a:srgbClr val="00B0F0">
              <a:alpha val="10196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4716016" y="5137447"/>
            <a:ext cx="288032" cy="30777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5210374" y="2060848"/>
            <a:ext cx="3769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나</a:t>
            </a:r>
            <a:endParaRPr lang="ko-KR" altLang="en-US" sz="1400" dirty="0"/>
          </a:p>
        </p:txBody>
      </p:sp>
      <p:sp>
        <p:nvSpPr>
          <p:cNvPr id="16" name="TextBox 15"/>
          <p:cNvSpPr txBox="1"/>
          <p:nvPr/>
        </p:nvSpPr>
        <p:spPr>
          <a:xfrm>
            <a:off x="3784341" y="3159409"/>
            <a:ext cx="8899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b="1" spc="-300" dirty="0" err="1" smtClean="0"/>
              <a:t>이메일주</a:t>
            </a:r>
            <a:r>
              <a:rPr lang="ko-KR" altLang="en-US" sz="1400" b="1" spc="-300" dirty="0" err="1"/>
              <a:t>소</a:t>
            </a:r>
            <a:endParaRPr lang="ko-KR" altLang="en-US" sz="1400" b="1" spc="-300" dirty="0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4676233" y="3159409"/>
            <a:ext cx="2115581" cy="307777"/>
          </a:xfrm>
          <a:prstGeom prst="roundRect">
            <a:avLst/>
          </a:prstGeom>
          <a:solidFill>
            <a:srgbClr val="00B0F0">
              <a:alpha val="10196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4005281" y="3846239"/>
            <a:ext cx="4667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b="1" spc="-300" dirty="0" smtClean="0"/>
              <a:t>생일</a:t>
            </a:r>
            <a:endParaRPr lang="ko-KR" altLang="en-US" sz="1400" b="1" spc="-300" dirty="0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4685578" y="3846239"/>
            <a:ext cx="534494" cy="307777"/>
          </a:xfrm>
          <a:prstGeom prst="roundRect">
            <a:avLst/>
          </a:prstGeom>
          <a:solidFill>
            <a:srgbClr val="00B0F0">
              <a:alpha val="10196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모서리가 둥근 직사각형 19"/>
          <p:cNvSpPr/>
          <p:nvPr/>
        </p:nvSpPr>
        <p:spPr>
          <a:xfrm>
            <a:off x="5693690" y="3846239"/>
            <a:ext cx="307429" cy="307777"/>
          </a:xfrm>
          <a:prstGeom prst="roundRect">
            <a:avLst/>
          </a:prstGeom>
          <a:solidFill>
            <a:srgbClr val="00B0F0">
              <a:alpha val="10196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모서리가 둥근 직사각형 20"/>
          <p:cNvSpPr/>
          <p:nvPr/>
        </p:nvSpPr>
        <p:spPr>
          <a:xfrm>
            <a:off x="6269754" y="3846239"/>
            <a:ext cx="307429" cy="307777"/>
          </a:xfrm>
          <a:prstGeom prst="roundRect">
            <a:avLst/>
          </a:prstGeom>
          <a:solidFill>
            <a:srgbClr val="00B0F0">
              <a:alpha val="10196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5261642" y="3846239"/>
            <a:ext cx="325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b="1" spc="-300" dirty="0" smtClean="0"/>
              <a:t>년</a:t>
            </a:r>
            <a:endParaRPr lang="ko-KR" altLang="en-US" sz="1400" b="1" spc="-300" dirty="0"/>
          </a:p>
        </p:txBody>
      </p:sp>
      <p:sp>
        <p:nvSpPr>
          <p:cNvPr id="23" name="TextBox 22"/>
          <p:cNvSpPr txBox="1"/>
          <p:nvPr/>
        </p:nvSpPr>
        <p:spPr>
          <a:xfrm>
            <a:off x="5981722" y="3846239"/>
            <a:ext cx="325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b="1" spc="-300" dirty="0" smtClean="0"/>
              <a:t>월</a:t>
            </a:r>
            <a:endParaRPr lang="ko-KR" altLang="en-US" sz="1400" b="1" spc="-300" dirty="0"/>
          </a:p>
        </p:txBody>
      </p:sp>
      <p:sp>
        <p:nvSpPr>
          <p:cNvPr id="24" name="TextBox 23"/>
          <p:cNvSpPr txBox="1"/>
          <p:nvPr/>
        </p:nvSpPr>
        <p:spPr>
          <a:xfrm>
            <a:off x="6557786" y="3846239"/>
            <a:ext cx="325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b="1" spc="-300" dirty="0"/>
              <a:t>일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796775" y="2572916"/>
            <a:ext cx="8899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b="1" spc="-300" dirty="0" smtClean="0"/>
              <a:t>휴대폰번</a:t>
            </a:r>
            <a:r>
              <a:rPr lang="ko-KR" altLang="en-US" sz="1400" b="1" spc="-300" dirty="0"/>
              <a:t>호</a:t>
            </a:r>
          </a:p>
        </p:txBody>
      </p:sp>
      <p:sp>
        <p:nvSpPr>
          <p:cNvPr id="26" name="모서리가 둥근 직사각형 25"/>
          <p:cNvSpPr/>
          <p:nvPr/>
        </p:nvSpPr>
        <p:spPr>
          <a:xfrm>
            <a:off x="4688666" y="2572916"/>
            <a:ext cx="2115581" cy="307777"/>
          </a:xfrm>
          <a:prstGeom prst="roundRect">
            <a:avLst/>
          </a:prstGeom>
          <a:solidFill>
            <a:srgbClr val="00B0F0">
              <a:alpha val="10196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모서리가 둥근 직사각형 26"/>
          <p:cNvSpPr/>
          <p:nvPr/>
        </p:nvSpPr>
        <p:spPr>
          <a:xfrm>
            <a:off x="5412766" y="5445224"/>
            <a:ext cx="1523801" cy="484091"/>
          </a:xfrm>
          <a:prstGeom prst="roundRect">
            <a:avLst/>
          </a:prstGeom>
          <a:solidFill>
            <a:srgbClr val="00B0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취소</a:t>
            </a:r>
            <a:endParaRPr lang="ko-KR" altLang="en-US" dirty="0"/>
          </a:p>
        </p:txBody>
      </p:sp>
      <p:sp>
        <p:nvSpPr>
          <p:cNvPr id="28" name="모서리가 둥근 직사각형 27"/>
          <p:cNvSpPr/>
          <p:nvPr/>
        </p:nvSpPr>
        <p:spPr>
          <a:xfrm>
            <a:off x="3857178" y="5455542"/>
            <a:ext cx="1493987" cy="486503"/>
          </a:xfrm>
          <a:prstGeom prst="roundRect">
            <a:avLst/>
          </a:prstGeom>
          <a:solidFill>
            <a:srgbClr val="00B0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정보 수정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554686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Picture 3" descr="C:\Users\JavaPro\Desktop\UI자료\11.JP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3F3F3"/>
              </a:clrFrom>
              <a:clrTo>
                <a:srgbClr val="F3F3F3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-1869123" y="1517193"/>
            <a:ext cx="7265619" cy="36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2" name="직사각형 81"/>
          <p:cNvSpPr/>
          <p:nvPr/>
        </p:nvSpPr>
        <p:spPr>
          <a:xfrm>
            <a:off x="251520" y="740953"/>
            <a:ext cx="3098974" cy="5514163"/>
          </a:xfrm>
          <a:prstGeom prst="rect">
            <a:avLst/>
          </a:prstGeom>
          <a:gradFill>
            <a:gsLst>
              <a:gs pos="1000">
                <a:schemeClr val="bg1"/>
              </a:gs>
              <a:gs pos="98000">
                <a:schemeClr val="bg1"/>
              </a:gs>
              <a:gs pos="49000">
                <a:srgbClr val="BAFBFE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96" name="표 9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8943390"/>
              </p:ext>
            </p:extLst>
          </p:nvPr>
        </p:nvGraphicFramePr>
        <p:xfrm>
          <a:off x="251518" y="701713"/>
          <a:ext cx="3089618" cy="5282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4936"/>
                <a:gridCol w="514937"/>
                <a:gridCol w="514936"/>
                <a:gridCol w="514936"/>
                <a:gridCol w="514937"/>
                <a:gridCol w="514936"/>
              </a:tblGrid>
              <a:tr h="5282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50" b="1" dirty="0" smtClean="0"/>
                        <a:t>홈 보기</a:t>
                      </a:r>
                      <a:endParaRPr lang="en-US" altLang="ko-KR" sz="650" b="1" dirty="0" smtClean="0"/>
                    </a:p>
                  </a:txBody>
                  <a:tcPr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50" b="1" dirty="0" smtClean="0"/>
                        <a:t>이야기</a:t>
                      </a:r>
                      <a:endParaRPr lang="ko-KR" altLang="en-US" sz="650" b="1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50" b="1" dirty="0" smtClean="0"/>
                        <a:t>일정</a:t>
                      </a:r>
                      <a:endParaRPr lang="ko-KR" altLang="en-US" sz="650" b="1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50" b="1" dirty="0" smtClean="0"/>
                        <a:t>일기장</a:t>
                      </a:r>
                      <a:endParaRPr lang="ko-KR" altLang="en-US" sz="650" b="1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50" b="1" dirty="0" smtClean="0"/>
                        <a:t>앨범보기</a:t>
                      </a:r>
                      <a:endParaRPr lang="ko-KR" altLang="en-US" sz="650" b="1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50" b="1" dirty="0" smtClean="0"/>
                        <a:t>기타</a:t>
                      </a:r>
                      <a:endParaRPr lang="ko-KR" altLang="en-US" sz="650" b="1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</a:tr>
            </a:tbl>
          </a:graphicData>
        </a:graphic>
      </p:graphicFrame>
      <p:sp>
        <p:nvSpPr>
          <p:cNvPr id="74" name="모서리가 둥근 직사각형 73"/>
          <p:cNvSpPr/>
          <p:nvPr/>
        </p:nvSpPr>
        <p:spPr>
          <a:xfrm>
            <a:off x="3196328" y="2041736"/>
            <a:ext cx="144016" cy="25922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4" name="표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1220946"/>
              </p:ext>
            </p:extLst>
          </p:nvPr>
        </p:nvGraphicFramePr>
        <p:xfrm>
          <a:off x="258247" y="1196752"/>
          <a:ext cx="3089616" cy="2670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4808"/>
                <a:gridCol w="1544808"/>
              </a:tblGrid>
              <a:tr h="2670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</a:rPr>
                        <a:t>우리가족정보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0BC7C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</a:rPr>
                        <a:t>이웃가족보기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D2F1FE"/>
                    </a:solidFill>
                  </a:tcPr>
                </a:tc>
              </a:tr>
            </a:tbl>
          </a:graphicData>
        </a:graphic>
      </p:graphicFrame>
      <p:pic>
        <p:nvPicPr>
          <p:cNvPr id="141" name="Picture 3" descr="C:\Users\JavaPro\Desktop\UI자료\11.JP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3F3F3"/>
              </a:clrFrom>
              <a:clrTo>
                <a:srgbClr val="F3F3F3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742638" y="1511072"/>
            <a:ext cx="7265619" cy="36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2" name="직사각형 141"/>
          <p:cNvSpPr/>
          <p:nvPr/>
        </p:nvSpPr>
        <p:spPr>
          <a:xfrm>
            <a:off x="3863279" y="695592"/>
            <a:ext cx="3098974" cy="5514163"/>
          </a:xfrm>
          <a:prstGeom prst="rect">
            <a:avLst/>
          </a:prstGeom>
          <a:gradFill>
            <a:gsLst>
              <a:gs pos="1000">
                <a:schemeClr val="bg1"/>
              </a:gs>
              <a:gs pos="98000">
                <a:schemeClr val="bg1"/>
              </a:gs>
              <a:gs pos="49000">
                <a:srgbClr val="BAFBFE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143" name="표 14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5394567"/>
              </p:ext>
            </p:extLst>
          </p:nvPr>
        </p:nvGraphicFramePr>
        <p:xfrm>
          <a:off x="3863279" y="695592"/>
          <a:ext cx="3089618" cy="5282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4936"/>
                <a:gridCol w="514937"/>
                <a:gridCol w="514936"/>
                <a:gridCol w="514936"/>
                <a:gridCol w="514937"/>
                <a:gridCol w="514936"/>
              </a:tblGrid>
              <a:tr h="5282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50" b="1" dirty="0" smtClean="0"/>
                        <a:t>홈 보기</a:t>
                      </a:r>
                      <a:endParaRPr lang="en-US" altLang="ko-KR" sz="650" b="1" dirty="0" smtClean="0"/>
                    </a:p>
                  </a:txBody>
                  <a:tcPr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50" b="1" dirty="0" smtClean="0"/>
                        <a:t>이야기</a:t>
                      </a:r>
                      <a:endParaRPr lang="ko-KR" altLang="en-US" sz="650" b="1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50" b="1" dirty="0" smtClean="0"/>
                        <a:t>일정</a:t>
                      </a:r>
                      <a:endParaRPr lang="ko-KR" altLang="en-US" sz="650" b="1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50" b="1" dirty="0" smtClean="0"/>
                        <a:t>일기장</a:t>
                      </a:r>
                      <a:endParaRPr lang="ko-KR" altLang="en-US" sz="650" b="1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50" b="1" dirty="0" smtClean="0"/>
                        <a:t>앨범보기</a:t>
                      </a:r>
                      <a:endParaRPr lang="ko-KR" altLang="en-US" sz="650" b="1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50" b="1" dirty="0" smtClean="0"/>
                        <a:t>기타</a:t>
                      </a:r>
                      <a:endParaRPr lang="ko-KR" altLang="en-US" sz="650" b="1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</a:tr>
            </a:tbl>
          </a:graphicData>
        </a:graphic>
      </p:graphicFrame>
      <p:sp>
        <p:nvSpPr>
          <p:cNvPr id="144" name="모서리가 둥근 직사각형 143"/>
          <p:cNvSpPr/>
          <p:nvPr/>
        </p:nvSpPr>
        <p:spPr>
          <a:xfrm>
            <a:off x="6808089" y="2035615"/>
            <a:ext cx="144016" cy="25922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45" name="표 1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0584475"/>
              </p:ext>
            </p:extLst>
          </p:nvPr>
        </p:nvGraphicFramePr>
        <p:xfrm>
          <a:off x="3870008" y="1190631"/>
          <a:ext cx="3089616" cy="2670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4808"/>
                <a:gridCol w="1544808"/>
              </a:tblGrid>
              <a:tr h="2670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</a:rPr>
                        <a:t>우리가족정보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0BC7C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</a:rPr>
                        <a:t>이웃가족보기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D2F1FE"/>
                    </a:solidFill>
                  </a:tcPr>
                </a:tc>
              </a:tr>
            </a:tbl>
          </a:graphicData>
        </a:graphic>
      </p:graphicFrame>
      <p:grpSp>
        <p:nvGrpSpPr>
          <p:cNvPr id="38" name="그룹 37"/>
          <p:cNvGrpSpPr/>
          <p:nvPr/>
        </p:nvGrpSpPr>
        <p:grpSpPr>
          <a:xfrm>
            <a:off x="755576" y="1844824"/>
            <a:ext cx="380058" cy="362668"/>
            <a:chOff x="2322338" y="2719454"/>
            <a:chExt cx="755178" cy="755178"/>
          </a:xfrm>
        </p:grpSpPr>
        <p:sp>
          <p:nvSpPr>
            <p:cNvPr id="39" name="타원 38"/>
            <p:cNvSpPr/>
            <p:nvPr/>
          </p:nvSpPr>
          <p:spPr>
            <a:xfrm>
              <a:off x="2322338" y="2719454"/>
              <a:ext cx="755178" cy="755178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8" name="그림 4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51383" y="2719454"/>
              <a:ext cx="679240" cy="679240"/>
            </a:xfrm>
            <a:prstGeom prst="rect">
              <a:avLst/>
            </a:prstGeom>
          </p:spPr>
        </p:pic>
      </p:grpSp>
      <p:sp>
        <p:nvSpPr>
          <p:cNvPr id="50" name="모서리가 둥근 직사각형 49"/>
          <p:cNvSpPr/>
          <p:nvPr/>
        </p:nvSpPr>
        <p:spPr>
          <a:xfrm>
            <a:off x="1193052" y="1859179"/>
            <a:ext cx="1368152" cy="33395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>
                <a:solidFill>
                  <a:srgbClr val="7030A0"/>
                </a:solidFill>
              </a:rPr>
              <a:t>우리 집</a:t>
            </a:r>
            <a:endParaRPr lang="ko-KR" altLang="en-US" sz="1400" b="1" dirty="0">
              <a:solidFill>
                <a:srgbClr val="7030A0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507971" y="2923779"/>
            <a:ext cx="10445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pc="-300" dirty="0" smtClean="0"/>
              <a:t>아버지</a:t>
            </a:r>
            <a:endParaRPr lang="ko-KR" altLang="en-US" sz="1400" spc="-300" dirty="0"/>
          </a:p>
        </p:txBody>
      </p:sp>
      <p:sp>
        <p:nvSpPr>
          <p:cNvPr id="55" name="TextBox 54"/>
          <p:cNvSpPr txBox="1"/>
          <p:nvPr/>
        </p:nvSpPr>
        <p:spPr>
          <a:xfrm>
            <a:off x="1507971" y="2561320"/>
            <a:ext cx="10445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pc="-300" dirty="0" smtClean="0"/>
              <a:t>나</a:t>
            </a:r>
            <a:endParaRPr lang="ko-KR" altLang="en-US" sz="1400" spc="-300" dirty="0"/>
          </a:p>
        </p:txBody>
      </p:sp>
      <p:sp>
        <p:nvSpPr>
          <p:cNvPr id="62" name="TextBox 61"/>
          <p:cNvSpPr txBox="1"/>
          <p:nvPr/>
        </p:nvSpPr>
        <p:spPr>
          <a:xfrm>
            <a:off x="1507971" y="3266788"/>
            <a:ext cx="10445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pc="-300" dirty="0" smtClean="0"/>
              <a:t>어머니</a:t>
            </a:r>
            <a:endParaRPr lang="ko-KR" altLang="en-US" sz="1400" spc="-300" dirty="0"/>
          </a:p>
        </p:txBody>
      </p:sp>
      <p:sp>
        <p:nvSpPr>
          <p:cNvPr id="63" name="TextBox 62"/>
          <p:cNvSpPr txBox="1"/>
          <p:nvPr/>
        </p:nvSpPr>
        <p:spPr>
          <a:xfrm>
            <a:off x="1507970" y="3622478"/>
            <a:ext cx="10445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pc="-300" dirty="0" smtClean="0"/>
              <a:t>누나</a:t>
            </a:r>
            <a:endParaRPr lang="ko-KR" altLang="en-US" sz="1400" spc="-300" dirty="0"/>
          </a:p>
        </p:txBody>
      </p:sp>
      <p:sp>
        <p:nvSpPr>
          <p:cNvPr id="64" name="모서리가 둥근 직사각형 63"/>
          <p:cNvSpPr/>
          <p:nvPr/>
        </p:nvSpPr>
        <p:spPr>
          <a:xfrm>
            <a:off x="6808089" y="2035615"/>
            <a:ext cx="144016" cy="25922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타원 64"/>
          <p:cNvSpPr/>
          <p:nvPr/>
        </p:nvSpPr>
        <p:spPr>
          <a:xfrm>
            <a:off x="5148367" y="1574514"/>
            <a:ext cx="454160" cy="454160"/>
          </a:xfrm>
          <a:prstGeom prst="ellipse">
            <a:avLst/>
          </a:prstGeom>
          <a:solidFill>
            <a:schemeClr val="bg1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TextBox 65"/>
          <p:cNvSpPr txBox="1"/>
          <p:nvPr/>
        </p:nvSpPr>
        <p:spPr>
          <a:xfrm>
            <a:off x="4008370" y="4470934"/>
            <a:ext cx="4667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b="1" spc="-300" dirty="0" smtClean="0"/>
              <a:t>별명</a:t>
            </a:r>
            <a:endParaRPr lang="ko-KR" altLang="en-US" sz="1400" b="1" spc="-300" dirty="0"/>
          </a:p>
        </p:txBody>
      </p:sp>
      <p:sp>
        <p:nvSpPr>
          <p:cNvPr id="67" name="TextBox 66"/>
          <p:cNvSpPr txBox="1"/>
          <p:nvPr/>
        </p:nvSpPr>
        <p:spPr>
          <a:xfrm>
            <a:off x="4033197" y="5137447"/>
            <a:ext cx="4667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b="1" spc="-300" dirty="0" smtClean="0"/>
              <a:t>색</a:t>
            </a:r>
            <a:r>
              <a:rPr lang="ko-KR" altLang="en-US" sz="1400" b="1" spc="-300" dirty="0"/>
              <a:t>상</a:t>
            </a:r>
          </a:p>
        </p:txBody>
      </p:sp>
      <p:sp>
        <p:nvSpPr>
          <p:cNvPr id="68" name="모서리가 둥근 직사각형 67"/>
          <p:cNvSpPr/>
          <p:nvPr/>
        </p:nvSpPr>
        <p:spPr>
          <a:xfrm>
            <a:off x="4688667" y="4470934"/>
            <a:ext cx="2115581" cy="307777"/>
          </a:xfrm>
          <a:prstGeom prst="roundRect">
            <a:avLst/>
          </a:prstGeom>
          <a:solidFill>
            <a:srgbClr val="00B0F0">
              <a:alpha val="10196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/>
          <p:cNvSpPr/>
          <p:nvPr/>
        </p:nvSpPr>
        <p:spPr>
          <a:xfrm>
            <a:off x="4716016" y="5137447"/>
            <a:ext cx="288032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TextBox 69"/>
          <p:cNvSpPr txBox="1"/>
          <p:nvPr/>
        </p:nvSpPr>
        <p:spPr>
          <a:xfrm>
            <a:off x="4994350" y="2060848"/>
            <a:ext cx="8017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아버지</a:t>
            </a:r>
            <a:endParaRPr lang="ko-KR" altLang="en-US" sz="1400" dirty="0"/>
          </a:p>
        </p:txBody>
      </p:sp>
      <p:sp>
        <p:nvSpPr>
          <p:cNvPr id="71" name="TextBox 70"/>
          <p:cNvSpPr txBox="1"/>
          <p:nvPr/>
        </p:nvSpPr>
        <p:spPr>
          <a:xfrm>
            <a:off x="3784341" y="3159409"/>
            <a:ext cx="8899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b="1" spc="-300" dirty="0" err="1" smtClean="0"/>
              <a:t>이메일주</a:t>
            </a:r>
            <a:r>
              <a:rPr lang="ko-KR" altLang="en-US" sz="1400" b="1" spc="-300" dirty="0" err="1"/>
              <a:t>소</a:t>
            </a:r>
            <a:endParaRPr lang="ko-KR" altLang="en-US" sz="1400" b="1" spc="-300" dirty="0"/>
          </a:p>
        </p:txBody>
      </p:sp>
      <p:sp>
        <p:nvSpPr>
          <p:cNvPr id="72" name="모서리가 둥근 직사각형 71"/>
          <p:cNvSpPr/>
          <p:nvPr/>
        </p:nvSpPr>
        <p:spPr>
          <a:xfrm>
            <a:off x="4676233" y="3159409"/>
            <a:ext cx="2115581" cy="307777"/>
          </a:xfrm>
          <a:prstGeom prst="roundRect">
            <a:avLst/>
          </a:prstGeom>
          <a:solidFill>
            <a:srgbClr val="00B0F0">
              <a:alpha val="10196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TextBox 72"/>
          <p:cNvSpPr txBox="1"/>
          <p:nvPr/>
        </p:nvSpPr>
        <p:spPr>
          <a:xfrm>
            <a:off x="4005281" y="3846239"/>
            <a:ext cx="4667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b="1" spc="-300" dirty="0" smtClean="0"/>
              <a:t>생일</a:t>
            </a:r>
            <a:endParaRPr lang="ko-KR" altLang="en-US" sz="1400" b="1" spc="-300" dirty="0"/>
          </a:p>
        </p:txBody>
      </p:sp>
      <p:sp>
        <p:nvSpPr>
          <p:cNvPr id="75" name="모서리가 둥근 직사각형 74"/>
          <p:cNvSpPr/>
          <p:nvPr/>
        </p:nvSpPr>
        <p:spPr>
          <a:xfrm>
            <a:off x="4685578" y="3846239"/>
            <a:ext cx="534494" cy="307777"/>
          </a:xfrm>
          <a:prstGeom prst="roundRect">
            <a:avLst/>
          </a:prstGeom>
          <a:solidFill>
            <a:srgbClr val="00B0F0">
              <a:alpha val="10196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모서리가 둥근 직사각형 75"/>
          <p:cNvSpPr/>
          <p:nvPr/>
        </p:nvSpPr>
        <p:spPr>
          <a:xfrm>
            <a:off x="5693690" y="3846239"/>
            <a:ext cx="307429" cy="307777"/>
          </a:xfrm>
          <a:prstGeom prst="roundRect">
            <a:avLst/>
          </a:prstGeom>
          <a:solidFill>
            <a:srgbClr val="00B0F0">
              <a:alpha val="10196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모서리가 둥근 직사각형 76"/>
          <p:cNvSpPr/>
          <p:nvPr/>
        </p:nvSpPr>
        <p:spPr>
          <a:xfrm>
            <a:off x="6269754" y="3846239"/>
            <a:ext cx="307429" cy="307777"/>
          </a:xfrm>
          <a:prstGeom prst="roundRect">
            <a:avLst/>
          </a:prstGeom>
          <a:solidFill>
            <a:srgbClr val="00B0F0">
              <a:alpha val="10196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TextBox 77"/>
          <p:cNvSpPr txBox="1"/>
          <p:nvPr/>
        </p:nvSpPr>
        <p:spPr>
          <a:xfrm>
            <a:off x="5261642" y="3846239"/>
            <a:ext cx="325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b="1" spc="-300" dirty="0" smtClean="0"/>
              <a:t>년</a:t>
            </a:r>
            <a:endParaRPr lang="ko-KR" altLang="en-US" sz="1400" b="1" spc="-300" dirty="0"/>
          </a:p>
        </p:txBody>
      </p:sp>
      <p:sp>
        <p:nvSpPr>
          <p:cNvPr id="79" name="TextBox 78"/>
          <p:cNvSpPr txBox="1"/>
          <p:nvPr/>
        </p:nvSpPr>
        <p:spPr>
          <a:xfrm>
            <a:off x="5981722" y="3846239"/>
            <a:ext cx="325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b="1" spc="-300" dirty="0" smtClean="0"/>
              <a:t>월</a:t>
            </a:r>
            <a:endParaRPr lang="ko-KR" altLang="en-US" sz="1400" b="1" spc="-300" dirty="0"/>
          </a:p>
        </p:txBody>
      </p:sp>
      <p:sp>
        <p:nvSpPr>
          <p:cNvPr id="80" name="TextBox 79"/>
          <p:cNvSpPr txBox="1"/>
          <p:nvPr/>
        </p:nvSpPr>
        <p:spPr>
          <a:xfrm>
            <a:off x="6557786" y="3846239"/>
            <a:ext cx="325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b="1" spc="-300" dirty="0"/>
              <a:t>일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3796775" y="2572916"/>
            <a:ext cx="8899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b="1" spc="-300" dirty="0" smtClean="0"/>
              <a:t>휴대폰번</a:t>
            </a:r>
            <a:r>
              <a:rPr lang="ko-KR" altLang="en-US" sz="1400" b="1" spc="-300" dirty="0"/>
              <a:t>호</a:t>
            </a:r>
          </a:p>
        </p:txBody>
      </p:sp>
      <p:sp>
        <p:nvSpPr>
          <p:cNvPr id="84" name="모서리가 둥근 직사각형 83"/>
          <p:cNvSpPr/>
          <p:nvPr/>
        </p:nvSpPr>
        <p:spPr>
          <a:xfrm>
            <a:off x="4688666" y="2572916"/>
            <a:ext cx="2115581" cy="307777"/>
          </a:xfrm>
          <a:prstGeom prst="roundRect">
            <a:avLst/>
          </a:prstGeom>
          <a:solidFill>
            <a:srgbClr val="00B0F0">
              <a:alpha val="10196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화살표 연결선 3"/>
          <p:cNvCxnSpPr/>
          <p:nvPr/>
        </p:nvCxnSpPr>
        <p:spPr>
          <a:xfrm flipV="1">
            <a:off x="1877128" y="1883048"/>
            <a:ext cx="3384514" cy="122326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4" name="그룹 93"/>
          <p:cNvGrpSpPr/>
          <p:nvPr/>
        </p:nvGrpSpPr>
        <p:grpSpPr>
          <a:xfrm flipH="1">
            <a:off x="683568" y="2924944"/>
            <a:ext cx="249770" cy="241540"/>
            <a:chOff x="6088069" y="3298292"/>
            <a:chExt cx="503186" cy="486606"/>
          </a:xfrm>
        </p:grpSpPr>
        <p:sp>
          <p:nvSpPr>
            <p:cNvPr id="95" name="타원 94"/>
            <p:cNvSpPr/>
            <p:nvPr/>
          </p:nvSpPr>
          <p:spPr>
            <a:xfrm>
              <a:off x="6088069" y="3298292"/>
              <a:ext cx="503186" cy="486606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pic>
          <p:nvPicPr>
            <p:cNvPr id="97" name="그림 9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62801" y="3351906"/>
              <a:ext cx="381000" cy="381000"/>
            </a:xfrm>
            <a:prstGeom prst="rect">
              <a:avLst/>
            </a:prstGeom>
          </p:spPr>
        </p:pic>
      </p:grpSp>
      <p:pic>
        <p:nvPicPr>
          <p:cNvPr id="98" name="Picture 2" descr="person-icon-118181.png (245×245)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794" y="2492896"/>
            <a:ext cx="378806" cy="378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" name="Picture 2" descr="person-icon-118181.png (245×245)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794" y="3220598"/>
            <a:ext cx="378806" cy="378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" name="Picture 2" descr="person-icon-118181.png (245×245)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794" y="3551449"/>
            <a:ext cx="378806" cy="378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1" name="타원 100"/>
          <p:cNvSpPr/>
          <p:nvPr/>
        </p:nvSpPr>
        <p:spPr>
          <a:xfrm>
            <a:off x="1178914" y="2566635"/>
            <a:ext cx="296742" cy="314057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02" name="타원 101"/>
          <p:cNvSpPr/>
          <p:nvPr/>
        </p:nvSpPr>
        <p:spPr>
          <a:xfrm>
            <a:off x="1178914" y="2899085"/>
            <a:ext cx="296742" cy="314057"/>
          </a:xfrm>
          <a:prstGeom prst="ellipse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03" name="타원 102"/>
          <p:cNvSpPr/>
          <p:nvPr/>
        </p:nvSpPr>
        <p:spPr>
          <a:xfrm>
            <a:off x="1178914" y="3237392"/>
            <a:ext cx="296742" cy="314057"/>
          </a:xfrm>
          <a:prstGeom prst="ellipse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04" name="타원 103"/>
          <p:cNvSpPr/>
          <p:nvPr/>
        </p:nvSpPr>
        <p:spPr>
          <a:xfrm>
            <a:off x="1178914" y="3599404"/>
            <a:ext cx="296742" cy="314057"/>
          </a:xfrm>
          <a:prstGeom prst="ellipse">
            <a:avLst/>
          </a:prstGeom>
          <a:solidFill>
            <a:schemeClr val="bg1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4188972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" descr="C:\Users\JavaPro\Desktop\UI자료\11.JP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3F3F3"/>
              </a:clrFrom>
              <a:clrTo>
                <a:srgbClr val="F3F3F3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-1509081" y="1578883"/>
            <a:ext cx="7265619" cy="36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직사각형 35"/>
          <p:cNvSpPr/>
          <p:nvPr/>
        </p:nvSpPr>
        <p:spPr>
          <a:xfrm>
            <a:off x="611560" y="763403"/>
            <a:ext cx="3098974" cy="5514163"/>
          </a:xfrm>
          <a:prstGeom prst="rect">
            <a:avLst/>
          </a:prstGeom>
          <a:gradFill>
            <a:gsLst>
              <a:gs pos="1000">
                <a:schemeClr val="bg1"/>
              </a:gs>
              <a:gs pos="98000">
                <a:schemeClr val="bg1"/>
              </a:gs>
              <a:gs pos="49000">
                <a:srgbClr val="BAFBFE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37" name="표 3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8689208"/>
              </p:ext>
            </p:extLst>
          </p:nvPr>
        </p:nvGraphicFramePr>
        <p:xfrm>
          <a:off x="611560" y="763403"/>
          <a:ext cx="3089618" cy="5282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4936"/>
                <a:gridCol w="514937"/>
                <a:gridCol w="514936"/>
                <a:gridCol w="514936"/>
                <a:gridCol w="514937"/>
                <a:gridCol w="514936"/>
              </a:tblGrid>
              <a:tr h="5282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50" b="1" dirty="0" smtClean="0"/>
                        <a:t>홈 보기</a:t>
                      </a:r>
                      <a:endParaRPr lang="en-US" altLang="ko-KR" sz="650" b="1" dirty="0" smtClean="0"/>
                    </a:p>
                  </a:txBody>
                  <a:tcPr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50" b="1" dirty="0" smtClean="0"/>
                        <a:t>이야기</a:t>
                      </a:r>
                      <a:endParaRPr lang="ko-KR" altLang="en-US" sz="650" b="1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50" b="1" dirty="0" smtClean="0"/>
                        <a:t>일정</a:t>
                      </a:r>
                      <a:endParaRPr lang="ko-KR" altLang="en-US" sz="650" b="1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50" b="1" dirty="0" smtClean="0"/>
                        <a:t>일기장</a:t>
                      </a:r>
                      <a:endParaRPr lang="ko-KR" altLang="en-US" sz="650" b="1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50" b="1" dirty="0" smtClean="0"/>
                        <a:t>앨범보기</a:t>
                      </a:r>
                      <a:endParaRPr lang="ko-KR" altLang="en-US" sz="650" b="1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50" b="1" dirty="0" smtClean="0"/>
                        <a:t>기타</a:t>
                      </a:r>
                      <a:endParaRPr lang="ko-KR" altLang="en-US" sz="650" b="1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</a:tr>
            </a:tbl>
          </a:graphicData>
        </a:graphic>
      </p:graphicFrame>
      <p:sp>
        <p:nvSpPr>
          <p:cNvPr id="38" name="모서리가 둥근 직사각형 37"/>
          <p:cNvSpPr/>
          <p:nvPr/>
        </p:nvSpPr>
        <p:spPr>
          <a:xfrm>
            <a:off x="3556370" y="2103426"/>
            <a:ext cx="144016" cy="25922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9" name="표 3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9242928"/>
              </p:ext>
            </p:extLst>
          </p:nvPr>
        </p:nvGraphicFramePr>
        <p:xfrm>
          <a:off x="618289" y="1258442"/>
          <a:ext cx="3089616" cy="2670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4808"/>
                <a:gridCol w="1544808"/>
              </a:tblGrid>
              <a:tr h="2670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</a:rPr>
                        <a:t>우리가족정보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D2F1F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</a:rPr>
                        <a:t>이웃가족보기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0BC7C3"/>
                    </a:solidFill>
                  </a:tcPr>
                </a:tc>
              </a:tr>
            </a:tbl>
          </a:graphicData>
        </a:graphic>
      </p:graphicFrame>
      <p:sp>
        <p:nvSpPr>
          <p:cNvPr id="53" name="타원 52"/>
          <p:cNvSpPr/>
          <p:nvPr/>
        </p:nvSpPr>
        <p:spPr>
          <a:xfrm>
            <a:off x="395536" y="2920384"/>
            <a:ext cx="45720" cy="4572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타원 53"/>
          <p:cNvSpPr/>
          <p:nvPr/>
        </p:nvSpPr>
        <p:spPr>
          <a:xfrm>
            <a:off x="395536" y="4000504"/>
            <a:ext cx="45720" cy="4572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7" name="그룹 86"/>
          <p:cNvGrpSpPr/>
          <p:nvPr/>
        </p:nvGrpSpPr>
        <p:grpSpPr>
          <a:xfrm>
            <a:off x="710243" y="1824044"/>
            <a:ext cx="380058" cy="362668"/>
            <a:chOff x="2322338" y="2719454"/>
            <a:chExt cx="755178" cy="755178"/>
          </a:xfrm>
        </p:grpSpPr>
        <p:sp>
          <p:nvSpPr>
            <p:cNvPr id="88" name="타원 87"/>
            <p:cNvSpPr/>
            <p:nvPr/>
          </p:nvSpPr>
          <p:spPr>
            <a:xfrm>
              <a:off x="2322338" y="2719454"/>
              <a:ext cx="755178" cy="755178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9" name="그림 8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51383" y="2719454"/>
              <a:ext cx="679240" cy="679240"/>
            </a:xfrm>
            <a:prstGeom prst="rect">
              <a:avLst/>
            </a:prstGeom>
          </p:spPr>
        </p:pic>
      </p:grpSp>
      <p:grpSp>
        <p:nvGrpSpPr>
          <p:cNvPr id="90" name="그룹 89"/>
          <p:cNvGrpSpPr/>
          <p:nvPr/>
        </p:nvGrpSpPr>
        <p:grpSpPr>
          <a:xfrm>
            <a:off x="710243" y="2281008"/>
            <a:ext cx="380058" cy="362668"/>
            <a:chOff x="2322338" y="2719454"/>
            <a:chExt cx="755178" cy="755178"/>
          </a:xfrm>
        </p:grpSpPr>
        <p:sp>
          <p:nvSpPr>
            <p:cNvPr id="91" name="타원 90"/>
            <p:cNvSpPr/>
            <p:nvPr/>
          </p:nvSpPr>
          <p:spPr>
            <a:xfrm>
              <a:off x="2322338" y="2719454"/>
              <a:ext cx="755178" cy="755178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2" name="그림 9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51383" y="2719454"/>
              <a:ext cx="679240" cy="679240"/>
            </a:xfrm>
            <a:prstGeom prst="rect">
              <a:avLst/>
            </a:prstGeom>
          </p:spPr>
        </p:pic>
      </p:grpSp>
      <p:grpSp>
        <p:nvGrpSpPr>
          <p:cNvPr id="93" name="그룹 92"/>
          <p:cNvGrpSpPr/>
          <p:nvPr/>
        </p:nvGrpSpPr>
        <p:grpSpPr>
          <a:xfrm>
            <a:off x="710243" y="2737972"/>
            <a:ext cx="380058" cy="362668"/>
            <a:chOff x="2322338" y="2719454"/>
            <a:chExt cx="755178" cy="755178"/>
          </a:xfrm>
        </p:grpSpPr>
        <p:sp>
          <p:nvSpPr>
            <p:cNvPr id="94" name="타원 93"/>
            <p:cNvSpPr/>
            <p:nvPr/>
          </p:nvSpPr>
          <p:spPr>
            <a:xfrm>
              <a:off x="2322338" y="2719454"/>
              <a:ext cx="755178" cy="755178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5" name="그림 9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51383" y="2719454"/>
              <a:ext cx="679240" cy="679240"/>
            </a:xfrm>
            <a:prstGeom prst="rect">
              <a:avLst/>
            </a:prstGeom>
          </p:spPr>
        </p:pic>
      </p:grpSp>
      <p:grpSp>
        <p:nvGrpSpPr>
          <p:cNvPr id="97" name="그룹 96"/>
          <p:cNvGrpSpPr/>
          <p:nvPr/>
        </p:nvGrpSpPr>
        <p:grpSpPr>
          <a:xfrm>
            <a:off x="710243" y="3194936"/>
            <a:ext cx="380058" cy="362668"/>
            <a:chOff x="2322338" y="2719454"/>
            <a:chExt cx="755178" cy="755178"/>
          </a:xfrm>
        </p:grpSpPr>
        <p:sp>
          <p:nvSpPr>
            <p:cNvPr id="98" name="타원 97"/>
            <p:cNvSpPr/>
            <p:nvPr/>
          </p:nvSpPr>
          <p:spPr>
            <a:xfrm>
              <a:off x="2322338" y="2719454"/>
              <a:ext cx="755178" cy="755178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9" name="그림 9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51383" y="2719454"/>
              <a:ext cx="679240" cy="679240"/>
            </a:xfrm>
            <a:prstGeom prst="rect">
              <a:avLst/>
            </a:prstGeom>
          </p:spPr>
        </p:pic>
      </p:grpSp>
      <p:grpSp>
        <p:nvGrpSpPr>
          <p:cNvPr id="100" name="그룹 99"/>
          <p:cNvGrpSpPr/>
          <p:nvPr/>
        </p:nvGrpSpPr>
        <p:grpSpPr>
          <a:xfrm>
            <a:off x="710243" y="3651900"/>
            <a:ext cx="380058" cy="362668"/>
            <a:chOff x="2322338" y="2719454"/>
            <a:chExt cx="755178" cy="755178"/>
          </a:xfrm>
        </p:grpSpPr>
        <p:sp>
          <p:nvSpPr>
            <p:cNvPr id="101" name="타원 100"/>
            <p:cNvSpPr/>
            <p:nvPr/>
          </p:nvSpPr>
          <p:spPr>
            <a:xfrm>
              <a:off x="2322338" y="2719454"/>
              <a:ext cx="755178" cy="755178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2" name="그림 10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51383" y="2719454"/>
              <a:ext cx="679240" cy="679240"/>
            </a:xfrm>
            <a:prstGeom prst="rect">
              <a:avLst/>
            </a:prstGeom>
          </p:spPr>
        </p:pic>
      </p:grpSp>
      <p:grpSp>
        <p:nvGrpSpPr>
          <p:cNvPr id="2" name="그룹 1"/>
          <p:cNvGrpSpPr/>
          <p:nvPr/>
        </p:nvGrpSpPr>
        <p:grpSpPr>
          <a:xfrm>
            <a:off x="1147719" y="1838399"/>
            <a:ext cx="1368152" cy="2176460"/>
            <a:chOff x="1619672" y="1838399"/>
            <a:chExt cx="1368152" cy="2176460"/>
          </a:xfrm>
        </p:grpSpPr>
        <p:sp>
          <p:nvSpPr>
            <p:cNvPr id="135" name="모서리가 둥근 직사각형 134"/>
            <p:cNvSpPr/>
            <p:nvPr/>
          </p:nvSpPr>
          <p:spPr>
            <a:xfrm>
              <a:off x="1619672" y="1838399"/>
              <a:ext cx="1368152" cy="333957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 smtClean="0">
                  <a:solidFill>
                    <a:srgbClr val="FFC000"/>
                  </a:solidFill>
                </a:rPr>
                <a:t>팀장님의 집</a:t>
              </a:r>
              <a:endParaRPr lang="ko-KR" altLang="en-US" sz="1400" b="1" dirty="0">
                <a:solidFill>
                  <a:srgbClr val="FFC000"/>
                </a:solidFill>
              </a:endParaRPr>
            </a:p>
          </p:txBody>
        </p:sp>
        <p:sp>
          <p:nvSpPr>
            <p:cNvPr id="136" name="모서리가 둥근 직사각형 135"/>
            <p:cNvSpPr/>
            <p:nvPr/>
          </p:nvSpPr>
          <p:spPr>
            <a:xfrm>
              <a:off x="1619672" y="2739551"/>
              <a:ext cx="1368152" cy="333957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 smtClean="0">
                  <a:solidFill>
                    <a:srgbClr val="7030A0"/>
                  </a:solidFill>
                </a:rPr>
                <a:t>노예</a:t>
              </a:r>
              <a:r>
                <a:rPr lang="en-US" altLang="ko-KR" sz="1400" b="1" dirty="0" smtClean="0">
                  <a:solidFill>
                    <a:srgbClr val="7030A0"/>
                  </a:solidFill>
                </a:rPr>
                <a:t>1</a:t>
              </a:r>
              <a:r>
                <a:rPr lang="ko-KR" altLang="en-US" sz="1400" b="1" dirty="0" smtClean="0">
                  <a:solidFill>
                    <a:srgbClr val="7030A0"/>
                  </a:solidFill>
                </a:rPr>
                <a:t>호의 집</a:t>
              </a:r>
              <a:endParaRPr lang="ko-KR" altLang="en-US" sz="1400" b="1" dirty="0">
                <a:solidFill>
                  <a:srgbClr val="7030A0"/>
                </a:solidFill>
              </a:endParaRPr>
            </a:p>
          </p:txBody>
        </p:sp>
        <p:sp>
          <p:nvSpPr>
            <p:cNvPr id="137" name="모서리가 둥근 직사각형 136"/>
            <p:cNvSpPr/>
            <p:nvPr/>
          </p:nvSpPr>
          <p:spPr>
            <a:xfrm>
              <a:off x="1619672" y="3234554"/>
              <a:ext cx="1368152" cy="333957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 smtClean="0">
                  <a:solidFill>
                    <a:srgbClr val="0070C0"/>
                  </a:solidFill>
                </a:rPr>
                <a:t>막내둥이의 집</a:t>
              </a:r>
              <a:endParaRPr lang="ko-KR" altLang="en-US" sz="1400" b="1" dirty="0">
                <a:solidFill>
                  <a:srgbClr val="0070C0"/>
                </a:solidFill>
              </a:endParaRPr>
            </a:p>
          </p:txBody>
        </p:sp>
        <p:sp>
          <p:nvSpPr>
            <p:cNvPr id="138" name="모서리가 둥근 직사각형 137"/>
            <p:cNvSpPr/>
            <p:nvPr/>
          </p:nvSpPr>
          <p:spPr>
            <a:xfrm>
              <a:off x="1619672" y="3680902"/>
              <a:ext cx="1368152" cy="333957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 smtClean="0">
                  <a:solidFill>
                    <a:srgbClr val="00B050"/>
                  </a:solidFill>
                </a:rPr>
                <a:t>UI</a:t>
              </a:r>
              <a:r>
                <a:rPr lang="ko-KR" altLang="en-US" sz="1400" b="1" dirty="0" smtClean="0">
                  <a:solidFill>
                    <a:srgbClr val="00B050"/>
                  </a:solidFill>
                </a:rPr>
                <a:t>장인의 집</a:t>
              </a:r>
              <a:endParaRPr lang="ko-KR" altLang="en-US" sz="1400" b="1" dirty="0">
                <a:solidFill>
                  <a:srgbClr val="00B050"/>
                </a:solidFill>
              </a:endParaRPr>
            </a:p>
          </p:txBody>
        </p:sp>
        <p:sp>
          <p:nvSpPr>
            <p:cNvPr id="139" name="모서리가 둥근 직사각형 138"/>
            <p:cNvSpPr/>
            <p:nvPr/>
          </p:nvSpPr>
          <p:spPr>
            <a:xfrm>
              <a:off x="1619672" y="2299434"/>
              <a:ext cx="1368152" cy="333957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 err="1" smtClean="0">
                  <a:solidFill>
                    <a:schemeClr val="tx1"/>
                  </a:solidFill>
                </a:rPr>
                <a:t>한벼리의</a:t>
              </a:r>
              <a:r>
                <a:rPr lang="ko-KR" altLang="en-US" sz="1400" b="1" dirty="0" smtClean="0">
                  <a:solidFill>
                    <a:schemeClr val="tx1"/>
                  </a:solidFill>
                </a:rPr>
                <a:t> 집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2577221" y="1851489"/>
            <a:ext cx="1294281" cy="307777"/>
            <a:chOff x="2594038" y="3265239"/>
            <a:chExt cx="1294281" cy="307777"/>
          </a:xfrm>
        </p:grpSpPr>
        <p:grpSp>
          <p:nvGrpSpPr>
            <p:cNvPr id="55" name="그룹 54"/>
            <p:cNvGrpSpPr/>
            <p:nvPr/>
          </p:nvGrpSpPr>
          <p:grpSpPr>
            <a:xfrm flipH="1">
              <a:off x="2594038" y="3284984"/>
              <a:ext cx="249770" cy="241540"/>
              <a:chOff x="6088069" y="3298292"/>
              <a:chExt cx="503186" cy="486606"/>
            </a:xfrm>
          </p:grpSpPr>
          <p:sp>
            <p:nvSpPr>
              <p:cNvPr id="56" name="타원 55"/>
              <p:cNvSpPr/>
              <p:nvPr/>
            </p:nvSpPr>
            <p:spPr>
              <a:xfrm>
                <a:off x="6088069" y="3298292"/>
                <a:ext cx="503186" cy="486606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/>
              </a:p>
            </p:txBody>
          </p:sp>
          <p:pic>
            <p:nvPicPr>
              <p:cNvPr id="58" name="그림 57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62801" y="3351906"/>
                <a:ext cx="381000" cy="381000"/>
              </a:xfrm>
              <a:prstGeom prst="rect">
                <a:avLst/>
              </a:prstGeom>
            </p:spPr>
          </p:pic>
        </p:grpSp>
        <p:sp>
          <p:nvSpPr>
            <p:cNvPr id="61" name="TextBox 60"/>
            <p:cNvSpPr txBox="1"/>
            <p:nvPr/>
          </p:nvSpPr>
          <p:spPr>
            <a:xfrm>
              <a:off x="2843808" y="3265239"/>
              <a:ext cx="104451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spc="-300" dirty="0" smtClean="0"/>
                <a:t>팀장</a:t>
              </a:r>
              <a:r>
                <a:rPr lang="ko-KR" altLang="en-US" sz="1400" spc="-300" dirty="0"/>
                <a:t>님</a:t>
              </a:r>
            </a:p>
          </p:txBody>
        </p:sp>
      </p:grpSp>
      <p:grpSp>
        <p:nvGrpSpPr>
          <p:cNvPr id="62" name="그룹 61"/>
          <p:cNvGrpSpPr/>
          <p:nvPr/>
        </p:nvGrpSpPr>
        <p:grpSpPr>
          <a:xfrm>
            <a:off x="2577221" y="2312523"/>
            <a:ext cx="1294281" cy="307777"/>
            <a:chOff x="2594038" y="3265239"/>
            <a:chExt cx="1294281" cy="307777"/>
          </a:xfrm>
        </p:grpSpPr>
        <p:grpSp>
          <p:nvGrpSpPr>
            <p:cNvPr id="63" name="그룹 62"/>
            <p:cNvGrpSpPr/>
            <p:nvPr/>
          </p:nvGrpSpPr>
          <p:grpSpPr>
            <a:xfrm flipH="1">
              <a:off x="2594038" y="3284984"/>
              <a:ext cx="249770" cy="241540"/>
              <a:chOff x="6088069" y="3298292"/>
              <a:chExt cx="503186" cy="486606"/>
            </a:xfrm>
          </p:grpSpPr>
          <p:sp>
            <p:nvSpPr>
              <p:cNvPr id="65" name="타원 64"/>
              <p:cNvSpPr/>
              <p:nvPr/>
            </p:nvSpPr>
            <p:spPr>
              <a:xfrm>
                <a:off x="6088069" y="3298292"/>
                <a:ext cx="503186" cy="486606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/>
              </a:p>
            </p:txBody>
          </p:sp>
          <p:pic>
            <p:nvPicPr>
              <p:cNvPr id="66" name="그림 65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62801" y="3351906"/>
                <a:ext cx="381000" cy="381000"/>
              </a:xfrm>
              <a:prstGeom prst="rect">
                <a:avLst/>
              </a:prstGeom>
            </p:spPr>
          </p:pic>
        </p:grpSp>
        <p:sp>
          <p:nvSpPr>
            <p:cNvPr id="64" name="TextBox 63"/>
            <p:cNvSpPr txBox="1"/>
            <p:nvPr/>
          </p:nvSpPr>
          <p:spPr>
            <a:xfrm>
              <a:off x="2843808" y="3265239"/>
              <a:ext cx="104451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spc="-300" dirty="0" err="1" smtClean="0"/>
                <a:t>한벼리</a:t>
              </a:r>
              <a:endParaRPr lang="ko-KR" altLang="en-US" sz="1400" spc="-300" dirty="0"/>
            </a:p>
          </p:txBody>
        </p:sp>
      </p:grpSp>
      <p:grpSp>
        <p:nvGrpSpPr>
          <p:cNvPr id="67" name="그룹 66"/>
          <p:cNvGrpSpPr/>
          <p:nvPr/>
        </p:nvGrpSpPr>
        <p:grpSpPr>
          <a:xfrm>
            <a:off x="2571605" y="3252268"/>
            <a:ext cx="1294281" cy="307777"/>
            <a:chOff x="2594038" y="3265239"/>
            <a:chExt cx="1294281" cy="307777"/>
          </a:xfrm>
        </p:grpSpPr>
        <p:grpSp>
          <p:nvGrpSpPr>
            <p:cNvPr id="68" name="그룹 67"/>
            <p:cNvGrpSpPr/>
            <p:nvPr/>
          </p:nvGrpSpPr>
          <p:grpSpPr>
            <a:xfrm flipH="1">
              <a:off x="2594038" y="3284984"/>
              <a:ext cx="249770" cy="241540"/>
              <a:chOff x="6088069" y="3298292"/>
              <a:chExt cx="503186" cy="486606"/>
            </a:xfrm>
          </p:grpSpPr>
          <p:sp>
            <p:nvSpPr>
              <p:cNvPr id="70" name="타원 69"/>
              <p:cNvSpPr/>
              <p:nvPr/>
            </p:nvSpPr>
            <p:spPr>
              <a:xfrm>
                <a:off x="6088069" y="3298292"/>
                <a:ext cx="503186" cy="486606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/>
              </a:p>
            </p:txBody>
          </p:sp>
          <p:pic>
            <p:nvPicPr>
              <p:cNvPr id="71" name="그림 70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62801" y="3351906"/>
                <a:ext cx="381000" cy="381000"/>
              </a:xfrm>
              <a:prstGeom prst="rect">
                <a:avLst/>
              </a:prstGeom>
            </p:spPr>
          </p:pic>
        </p:grpSp>
        <p:sp>
          <p:nvSpPr>
            <p:cNvPr id="69" name="TextBox 68"/>
            <p:cNvSpPr txBox="1"/>
            <p:nvPr/>
          </p:nvSpPr>
          <p:spPr>
            <a:xfrm>
              <a:off x="2843808" y="3265239"/>
              <a:ext cx="104451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spc="-300" dirty="0" smtClean="0"/>
                <a:t>막내둥이</a:t>
              </a:r>
              <a:endParaRPr lang="ko-KR" altLang="en-US" sz="1400" spc="-300" dirty="0"/>
            </a:p>
          </p:txBody>
        </p:sp>
      </p:grpSp>
      <p:grpSp>
        <p:nvGrpSpPr>
          <p:cNvPr id="72" name="그룹 71"/>
          <p:cNvGrpSpPr/>
          <p:nvPr/>
        </p:nvGrpSpPr>
        <p:grpSpPr>
          <a:xfrm>
            <a:off x="2577221" y="2772700"/>
            <a:ext cx="1294281" cy="307777"/>
            <a:chOff x="2594038" y="3265239"/>
            <a:chExt cx="1294281" cy="307777"/>
          </a:xfrm>
        </p:grpSpPr>
        <p:grpSp>
          <p:nvGrpSpPr>
            <p:cNvPr id="73" name="그룹 72"/>
            <p:cNvGrpSpPr/>
            <p:nvPr/>
          </p:nvGrpSpPr>
          <p:grpSpPr>
            <a:xfrm flipH="1">
              <a:off x="2594038" y="3284984"/>
              <a:ext cx="249770" cy="241540"/>
              <a:chOff x="6088069" y="3298292"/>
              <a:chExt cx="503186" cy="486606"/>
            </a:xfrm>
          </p:grpSpPr>
          <p:sp>
            <p:nvSpPr>
              <p:cNvPr id="76" name="타원 75"/>
              <p:cNvSpPr/>
              <p:nvPr/>
            </p:nvSpPr>
            <p:spPr>
              <a:xfrm>
                <a:off x="6088069" y="3298292"/>
                <a:ext cx="503186" cy="486606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/>
              </a:p>
            </p:txBody>
          </p:sp>
          <p:pic>
            <p:nvPicPr>
              <p:cNvPr id="77" name="그림 76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62801" y="3351906"/>
                <a:ext cx="381000" cy="381000"/>
              </a:xfrm>
              <a:prstGeom prst="rect">
                <a:avLst/>
              </a:prstGeom>
            </p:spPr>
          </p:pic>
        </p:grpSp>
        <p:sp>
          <p:nvSpPr>
            <p:cNvPr id="75" name="TextBox 74"/>
            <p:cNvSpPr txBox="1"/>
            <p:nvPr/>
          </p:nvSpPr>
          <p:spPr>
            <a:xfrm>
              <a:off x="2843808" y="3265239"/>
              <a:ext cx="104451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spc="-300" dirty="0" smtClean="0"/>
                <a:t>노예</a:t>
              </a:r>
              <a:r>
                <a:rPr lang="en-US" altLang="ko-KR" sz="1400" spc="-300" dirty="0" smtClean="0"/>
                <a:t>1</a:t>
              </a:r>
              <a:r>
                <a:rPr lang="ko-KR" altLang="en-US" sz="1400" spc="-300" dirty="0" smtClean="0"/>
                <a:t>호</a:t>
              </a:r>
              <a:endParaRPr lang="ko-KR" altLang="en-US" sz="1400" spc="-300" dirty="0"/>
            </a:p>
          </p:txBody>
        </p:sp>
      </p:grpSp>
      <p:grpSp>
        <p:nvGrpSpPr>
          <p:cNvPr id="78" name="그룹 77"/>
          <p:cNvGrpSpPr/>
          <p:nvPr/>
        </p:nvGrpSpPr>
        <p:grpSpPr>
          <a:xfrm>
            <a:off x="2577221" y="3651900"/>
            <a:ext cx="1294281" cy="307777"/>
            <a:chOff x="2594038" y="3265239"/>
            <a:chExt cx="1294281" cy="307777"/>
          </a:xfrm>
        </p:grpSpPr>
        <p:grpSp>
          <p:nvGrpSpPr>
            <p:cNvPr id="79" name="그룹 78"/>
            <p:cNvGrpSpPr/>
            <p:nvPr/>
          </p:nvGrpSpPr>
          <p:grpSpPr>
            <a:xfrm flipH="1">
              <a:off x="2594038" y="3284984"/>
              <a:ext cx="249770" cy="241540"/>
              <a:chOff x="6088069" y="3298292"/>
              <a:chExt cx="503186" cy="486606"/>
            </a:xfrm>
          </p:grpSpPr>
          <p:sp>
            <p:nvSpPr>
              <p:cNvPr id="83" name="타원 82"/>
              <p:cNvSpPr/>
              <p:nvPr/>
            </p:nvSpPr>
            <p:spPr>
              <a:xfrm>
                <a:off x="6088069" y="3298292"/>
                <a:ext cx="503186" cy="486606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/>
              </a:p>
            </p:txBody>
          </p:sp>
          <p:pic>
            <p:nvPicPr>
              <p:cNvPr id="84" name="그림 83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62801" y="3351906"/>
                <a:ext cx="381000" cy="381000"/>
              </a:xfrm>
              <a:prstGeom prst="rect">
                <a:avLst/>
              </a:prstGeom>
            </p:spPr>
          </p:pic>
        </p:grpSp>
        <p:sp>
          <p:nvSpPr>
            <p:cNvPr id="80" name="TextBox 79"/>
            <p:cNvSpPr txBox="1"/>
            <p:nvPr/>
          </p:nvSpPr>
          <p:spPr>
            <a:xfrm>
              <a:off x="2843808" y="3265239"/>
              <a:ext cx="104451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spc="-300" dirty="0" smtClean="0"/>
                <a:t>UI</a:t>
              </a:r>
              <a:r>
                <a:rPr lang="ko-KR" altLang="en-US" sz="1400" spc="-300" dirty="0" smtClean="0"/>
                <a:t>장인</a:t>
              </a:r>
              <a:endParaRPr lang="ko-KR" altLang="en-US" sz="1400" spc="-300" dirty="0"/>
            </a:p>
          </p:txBody>
        </p:sp>
      </p:grpSp>
      <p:cxnSp>
        <p:nvCxnSpPr>
          <p:cNvPr id="7" name="직선 화살표 연결선 6"/>
          <p:cNvCxnSpPr/>
          <p:nvPr/>
        </p:nvCxnSpPr>
        <p:spPr>
          <a:xfrm flipV="1">
            <a:off x="2267744" y="1824045"/>
            <a:ext cx="2376264" cy="113815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5" name="Picture 3" descr="C:\Users\JavaPro\Desktop\UI자료\11.JP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3F3F3"/>
              </a:clrFrom>
              <a:clrTo>
                <a:srgbClr val="F3F3F3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675767" y="1460689"/>
            <a:ext cx="7265619" cy="36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6" name="직사각형 85"/>
          <p:cNvSpPr/>
          <p:nvPr/>
        </p:nvSpPr>
        <p:spPr>
          <a:xfrm>
            <a:off x="4796408" y="645209"/>
            <a:ext cx="3098974" cy="5514163"/>
          </a:xfrm>
          <a:prstGeom prst="rect">
            <a:avLst/>
          </a:prstGeom>
          <a:gradFill>
            <a:gsLst>
              <a:gs pos="1000">
                <a:schemeClr val="bg1"/>
              </a:gs>
              <a:gs pos="98000">
                <a:schemeClr val="bg1"/>
              </a:gs>
              <a:gs pos="49000">
                <a:srgbClr val="BAFBFE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103" name="표 10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8038197"/>
              </p:ext>
            </p:extLst>
          </p:nvPr>
        </p:nvGraphicFramePr>
        <p:xfrm>
          <a:off x="4796408" y="645209"/>
          <a:ext cx="3089618" cy="5282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4936"/>
                <a:gridCol w="514937"/>
                <a:gridCol w="514936"/>
                <a:gridCol w="514936"/>
                <a:gridCol w="514937"/>
                <a:gridCol w="514936"/>
              </a:tblGrid>
              <a:tr h="5282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50" b="1" dirty="0" smtClean="0"/>
                        <a:t>홈 보기</a:t>
                      </a:r>
                      <a:endParaRPr lang="en-US" altLang="ko-KR" sz="650" b="1" dirty="0" smtClean="0"/>
                    </a:p>
                  </a:txBody>
                  <a:tcPr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50" b="1" dirty="0" smtClean="0"/>
                        <a:t>이야기</a:t>
                      </a:r>
                      <a:endParaRPr lang="ko-KR" altLang="en-US" sz="650" b="1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50" b="1" dirty="0" smtClean="0"/>
                        <a:t>일정</a:t>
                      </a:r>
                      <a:endParaRPr lang="ko-KR" altLang="en-US" sz="650" b="1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50" b="1" dirty="0" smtClean="0"/>
                        <a:t>일기장</a:t>
                      </a:r>
                      <a:endParaRPr lang="ko-KR" altLang="en-US" sz="650" b="1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50" b="1" dirty="0" smtClean="0"/>
                        <a:t>앨범보기</a:t>
                      </a:r>
                      <a:endParaRPr lang="ko-KR" altLang="en-US" sz="650" b="1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50" b="1" dirty="0" smtClean="0"/>
                        <a:t>기타</a:t>
                      </a:r>
                      <a:endParaRPr lang="ko-KR" altLang="en-US" sz="650" b="1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</a:tr>
            </a:tbl>
          </a:graphicData>
        </a:graphic>
      </p:graphicFrame>
      <p:sp>
        <p:nvSpPr>
          <p:cNvPr id="104" name="모서리가 둥근 직사각형 103"/>
          <p:cNvSpPr/>
          <p:nvPr/>
        </p:nvSpPr>
        <p:spPr>
          <a:xfrm>
            <a:off x="7741218" y="1985232"/>
            <a:ext cx="144016" cy="25922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05" name="표 10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0434185"/>
              </p:ext>
            </p:extLst>
          </p:nvPr>
        </p:nvGraphicFramePr>
        <p:xfrm>
          <a:off x="4803137" y="1140248"/>
          <a:ext cx="3089616" cy="2670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4808"/>
                <a:gridCol w="1544808"/>
              </a:tblGrid>
              <a:tr h="2670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</a:rPr>
                        <a:t>우리가족정보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D2F1F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</a:rPr>
                        <a:t>이웃가족보기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0BC7C3"/>
                    </a:solidFill>
                  </a:tcPr>
                </a:tc>
              </a:tr>
            </a:tbl>
          </a:graphicData>
        </a:graphic>
      </p:graphicFrame>
      <p:grpSp>
        <p:nvGrpSpPr>
          <p:cNvPr id="108" name="그룹 107"/>
          <p:cNvGrpSpPr/>
          <p:nvPr/>
        </p:nvGrpSpPr>
        <p:grpSpPr>
          <a:xfrm>
            <a:off x="5430668" y="1549535"/>
            <a:ext cx="380058" cy="362668"/>
            <a:chOff x="2322338" y="2719454"/>
            <a:chExt cx="755178" cy="755178"/>
          </a:xfrm>
        </p:grpSpPr>
        <p:sp>
          <p:nvSpPr>
            <p:cNvPr id="109" name="타원 108"/>
            <p:cNvSpPr/>
            <p:nvPr/>
          </p:nvSpPr>
          <p:spPr>
            <a:xfrm>
              <a:off x="2322338" y="2719454"/>
              <a:ext cx="755178" cy="755178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0" name="그림 10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51383" y="2719454"/>
              <a:ext cx="679240" cy="679240"/>
            </a:xfrm>
            <a:prstGeom prst="rect">
              <a:avLst/>
            </a:prstGeom>
          </p:spPr>
        </p:pic>
      </p:grpSp>
      <p:sp>
        <p:nvSpPr>
          <p:cNvPr id="124" name="모서리가 둥근 직사각형 123"/>
          <p:cNvSpPr/>
          <p:nvPr/>
        </p:nvSpPr>
        <p:spPr>
          <a:xfrm>
            <a:off x="5868144" y="1563890"/>
            <a:ext cx="1368152" cy="33395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rgbClr val="7030A0"/>
                </a:solidFill>
              </a:rPr>
              <a:t>노예</a:t>
            </a:r>
            <a:r>
              <a:rPr lang="en-US" altLang="ko-KR" sz="1400" b="1" dirty="0">
                <a:solidFill>
                  <a:srgbClr val="7030A0"/>
                </a:solidFill>
              </a:rPr>
              <a:t>1</a:t>
            </a:r>
            <a:r>
              <a:rPr lang="ko-KR" altLang="en-US" sz="1400" b="1" dirty="0">
                <a:solidFill>
                  <a:srgbClr val="7030A0"/>
                </a:solidFill>
              </a:rPr>
              <a:t>호의 집</a:t>
            </a:r>
          </a:p>
        </p:txBody>
      </p:sp>
      <p:sp>
        <p:nvSpPr>
          <p:cNvPr id="146" name="TextBox 145"/>
          <p:cNvSpPr txBox="1"/>
          <p:nvPr/>
        </p:nvSpPr>
        <p:spPr>
          <a:xfrm>
            <a:off x="6183063" y="2628490"/>
            <a:ext cx="10445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pc="-300" dirty="0" smtClean="0"/>
              <a:t>아버지</a:t>
            </a:r>
            <a:endParaRPr lang="ko-KR" altLang="en-US" sz="1400" spc="-300" dirty="0"/>
          </a:p>
        </p:txBody>
      </p:sp>
      <p:sp>
        <p:nvSpPr>
          <p:cNvPr id="151" name="TextBox 150"/>
          <p:cNvSpPr txBox="1"/>
          <p:nvPr/>
        </p:nvSpPr>
        <p:spPr>
          <a:xfrm>
            <a:off x="6183063" y="2266031"/>
            <a:ext cx="10445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pc="-300" dirty="0" smtClean="0"/>
              <a:t>노예</a:t>
            </a:r>
            <a:r>
              <a:rPr lang="en-US" altLang="ko-KR" sz="1400" spc="-300" dirty="0" smtClean="0"/>
              <a:t>1</a:t>
            </a:r>
            <a:r>
              <a:rPr lang="ko-KR" altLang="en-US" sz="1400" spc="-300" dirty="0" smtClean="0"/>
              <a:t>호</a:t>
            </a:r>
            <a:endParaRPr lang="ko-KR" altLang="en-US" sz="1400" spc="-300" dirty="0"/>
          </a:p>
        </p:txBody>
      </p:sp>
      <p:sp>
        <p:nvSpPr>
          <p:cNvPr id="175" name="TextBox 174"/>
          <p:cNvSpPr txBox="1"/>
          <p:nvPr/>
        </p:nvSpPr>
        <p:spPr>
          <a:xfrm>
            <a:off x="6183063" y="2971499"/>
            <a:ext cx="10445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pc="-300" dirty="0" smtClean="0"/>
              <a:t>어머니</a:t>
            </a:r>
            <a:endParaRPr lang="ko-KR" altLang="en-US" sz="1400" spc="-300" dirty="0"/>
          </a:p>
        </p:txBody>
      </p:sp>
      <p:sp>
        <p:nvSpPr>
          <p:cNvPr id="176" name="TextBox 175"/>
          <p:cNvSpPr txBox="1"/>
          <p:nvPr/>
        </p:nvSpPr>
        <p:spPr>
          <a:xfrm>
            <a:off x="6183062" y="3327189"/>
            <a:ext cx="10445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pc="-300" dirty="0" smtClean="0"/>
              <a:t>누나</a:t>
            </a:r>
            <a:endParaRPr lang="ko-KR" altLang="en-US" sz="1400" spc="-300" dirty="0"/>
          </a:p>
        </p:txBody>
      </p:sp>
      <p:grpSp>
        <p:nvGrpSpPr>
          <p:cNvPr id="81" name="그룹 80"/>
          <p:cNvGrpSpPr/>
          <p:nvPr/>
        </p:nvGrpSpPr>
        <p:grpSpPr>
          <a:xfrm flipH="1">
            <a:off x="5265824" y="2291302"/>
            <a:ext cx="249770" cy="241540"/>
            <a:chOff x="6088069" y="3298292"/>
            <a:chExt cx="503186" cy="486606"/>
          </a:xfrm>
        </p:grpSpPr>
        <p:sp>
          <p:nvSpPr>
            <p:cNvPr id="82" name="타원 81"/>
            <p:cNvSpPr/>
            <p:nvPr/>
          </p:nvSpPr>
          <p:spPr>
            <a:xfrm>
              <a:off x="6088069" y="3298292"/>
              <a:ext cx="503186" cy="486606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pic>
          <p:nvPicPr>
            <p:cNvPr id="96" name="그림 9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62801" y="3351906"/>
              <a:ext cx="381000" cy="381000"/>
            </a:xfrm>
            <a:prstGeom prst="rect">
              <a:avLst/>
            </a:prstGeom>
          </p:spPr>
        </p:pic>
      </p:grpSp>
      <p:pic>
        <p:nvPicPr>
          <p:cNvPr id="106" name="Picture 2" descr="person-icon-118181.png (245×245)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1306" y="2588918"/>
            <a:ext cx="378806" cy="378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" name="Picture 2" descr="person-icon-118181.png (245×245)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1306" y="2930835"/>
            <a:ext cx="378806" cy="378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1" name="Picture 2" descr="person-icon-118181.png (245×245)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1306" y="3261686"/>
            <a:ext cx="378806" cy="378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2" name="타원 111"/>
          <p:cNvSpPr/>
          <p:nvPr/>
        </p:nvSpPr>
        <p:spPr>
          <a:xfrm>
            <a:off x="5787426" y="2276872"/>
            <a:ext cx="296742" cy="314057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13" name="타원 112"/>
          <p:cNvSpPr/>
          <p:nvPr/>
        </p:nvSpPr>
        <p:spPr>
          <a:xfrm>
            <a:off x="5787426" y="2609322"/>
            <a:ext cx="296742" cy="314057"/>
          </a:xfrm>
          <a:prstGeom prst="ellipse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14" name="타원 113"/>
          <p:cNvSpPr/>
          <p:nvPr/>
        </p:nvSpPr>
        <p:spPr>
          <a:xfrm>
            <a:off x="5787426" y="2947629"/>
            <a:ext cx="296742" cy="314057"/>
          </a:xfrm>
          <a:prstGeom prst="ellipse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15" name="타원 114"/>
          <p:cNvSpPr/>
          <p:nvPr/>
        </p:nvSpPr>
        <p:spPr>
          <a:xfrm>
            <a:off x="5787426" y="3309641"/>
            <a:ext cx="296742" cy="314057"/>
          </a:xfrm>
          <a:prstGeom prst="ellipse">
            <a:avLst/>
          </a:prstGeom>
          <a:solidFill>
            <a:schemeClr val="bg1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766476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6944360"/>
              </p:ext>
            </p:extLst>
          </p:nvPr>
        </p:nvGraphicFramePr>
        <p:xfrm>
          <a:off x="166003" y="116632"/>
          <a:ext cx="8726479" cy="669674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32574"/>
                <a:gridCol w="1932574"/>
                <a:gridCol w="2243387"/>
                <a:gridCol w="457702"/>
                <a:gridCol w="2160242"/>
              </a:tblGrid>
              <a:tr h="42049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화면</a:t>
                      </a:r>
                      <a:r>
                        <a:rPr lang="en-US" altLang="ko-KR" dirty="0" smtClean="0"/>
                        <a:t>ID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00" dirty="0" smtClean="0">
                          <a:effectLst/>
                        </a:rPr>
                        <a:t> App</a:t>
                      </a:r>
                      <a:r>
                        <a:rPr lang="en-US" altLang="ko-KR" sz="1200" kern="100" dirty="0" smtClean="0">
                          <a:effectLst/>
                        </a:rPr>
                        <a:t>_</a:t>
                      </a:r>
                      <a:r>
                        <a:rPr lang="ko-KR" altLang="en-US" sz="1200" kern="100" dirty="0" smtClean="0">
                          <a:effectLst/>
                        </a:rPr>
                        <a:t>가족 </a:t>
                      </a:r>
                      <a:r>
                        <a:rPr lang="ko-KR" altLang="en-US" sz="1200" kern="100" dirty="0" err="1" smtClean="0">
                          <a:effectLst/>
                        </a:rPr>
                        <a:t>홈화면</a:t>
                      </a:r>
                      <a:r>
                        <a:rPr lang="en-US" altLang="ko-KR" sz="1200" kern="100" dirty="0" smtClean="0">
                          <a:effectLst/>
                        </a:rPr>
                        <a:t>_#2</a:t>
                      </a:r>
                      <a:endParaRPr lang="ko-KR" altLang="ko-KR" sz="12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화면제목</a:t>
                      </a:r>
                      <a:endParaRPr lang="ko-KR" altLang="en-US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 smtClean="0"/>
                        <a:t>가족 상세보기</a:t>
                      </a:r>
                      <a:r>
                        <a:rPr lang="en-US" altLang="ko-KR" sz="1800" dirty="0" smtClean="0"/>
                        <a:t>(</a:t>
                      </a:r>
                      <a:r>
                        <a:rPr lang="ko-KR" altLang="en-US" sz="1800" dirty="0" smtClean="0"/>
                        <a:t>사용자</a:t>
                      </a:r>
                      <a:r>
                        <a:rPr lang="en-US" altLang="ko-KR" sz="1800" dirty="0" smtClean="0"/>
                        <a:t>)</a:t>
                      </a:r>
                      <a:endParaRPr lang="ko-KR" altLang="en-US" sz="1800" dirty="0" smtClean="0"/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420496">
                <a:tc gridSpan="3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페이지경로 </a:t>
                      </a:r>
                      <a:r>
                        <a:rPr lang="en-US" altLang="ko-KR" dirty="0" smtClean="0"/>
                        <a:t>: </a:t>
                      </a:r>
                      <a:r>
                        <a:rPr lang="en-US" altLang="ko-KR" sz="1800" kern="100" dirty="0" smtClean="0">
                          <a:effectLst/>
                        </a:rPr>
                        <a:t> </a:t>
                      </a:r>
                      <a:r>
                        <a:rPr kumimoji="0" lang="en-US" altLang="ko-KR" sz="1800" b="0" i="0" u="none" strike="noStrike" kern="1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kumimoji="0" lang="en-US" altLang="ko-KR" sz="1200" b="0" i="0" u="none" strike="noStrike" kern="1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App</a:t>
                      </a:r>
                      <a:r>
                        <a:rPr kumimoji="0" lang="en-US" altLang="ko-KR" sz="1200" b="0" i="0" u="none" strike="noStrike" kern="1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_</a:t>
                      </a:r>
                      <a:r>
                        <a:rPr kumimoji="0" lang="ko-KR" altLang="en-US" sz="1200" b="0" i="0" u="none" strike="noStrike" kern="1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가족 </a:t>
                      </a:r>
                      <a:r>
                        <a:rPr kumimoji="0" lang="ko-KR" altLang="en-US" sz="1200" b="0" i="0" u="none" strike="noStrike" kern="1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홈화면</a:t>
                      </a:r>
                      <a:r>
                        <a:rPr kumimoji="0" lang="en-US" altLang="ko-KR" sz="1200" b="0" i="0" u="none" strike="noStrike" kern="1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_#</a:t>
                      </a:r>
                      <a:r>
                        <a:rPr kumimoji="0" lang="en-US" altLang="ko-KR" sz="1200" b="0" i="0" u="none" strike="noStrike" kern="1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kumimoji="0" lang="ko-KR" altLang="en-US" sz="1200" b="0" i="0" u="none" strike="noStrike" kern="1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에서 </a:t>
                      </a:r>
                      <a:r>
                        <a:rPr kumimoji="0" lang="ko-KR" altLang="en-US" sz="1200" b="0" i="0" u="none" strike="noStrike" kern="1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구성원의 이름 클릭</a:t>
                      </a:r>
                      <a:endParaRPr lang="ko-KR" altLang="ko-KR" sz="18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Description </a:t>
                      </a:r>
                      <a:r>
                        <a:rPr lang="en-US" altLang="ko-KR" dirty="0" smtClean="0"/>
                        <a:t>(</a:t>
                      </a:r>
                      <a:r>
                        <a:rPr lang="ko-KR" altLang="en-US" dirty="0" smtClean="0"/>
                        <a:t>백태영</a:t>
                      </a:r>
                      <a:r>
                        <a:rPr lang="en-US" altLang="ko-KR" dirty="0" smtClean="0"/>
                        <a:t>)</a:t>
                      </a:r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975432">
                <a:tc rowSpan="2"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1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600" dirty="0" smtClean="0"/>
                        <a:t>가족 구성원 상세 정보 보기</a:t>
                      </a:r>
                      <a:r>
                        <a:rPr lang="en-US" altLang="ko-KR" sz="1600" dirty="0" smtClean="0"/>
                        <a:t>.</a:t>
                      </a:r>
                    </a:p>
                    <a:p>
                      <a:r>
                        <a:rPr lang="ko-KR" altLang="en-US" sz="1600" dirty="0" smtClean="0"/>
                        <a:t>프로필 사진</a:t>
                      </a:r>
                      <a:r>
                        <a:rPr lang="en-US" altLang="ko-KR" sz="1600" dirty="0" smtClean="0"/>
                        <a:t>, </a:t>
                      </a:r>
                      <a:r>
                        <a:rPr lang="ko-KR" altLang="en-US" sz="1600" dirty="0" smtClean="0"/>
                        <a:t>색상</a:t>
                      </a:r>
                      <a:r>
                        <a:rPr lang="en-US" altLang="ko-KR" sz="1600" dirty="0" smtClean="0"/>
                        <a:t>, </a:t>
                      </a:r>
                      <a:r>
                        <a:rPr lang="ko-KR" altLang="en-US" sz="1600" dirty="0" smtClean="0"/>
                        <a:t>휴대전화번호</a:t>
                      </a:r>
                      <a:r>
                        <a:rPr lang="en-US" altLang="ko-KR" sz="1600" dirty="0" smtClean="0"/>
                        <a:t>, </a:t>
                      </a:r>
                      <a:r>
                        <a:rPr lang="ko-KR" altLang="en-US" sz="1600" dirty="0" err="1" smtClean="0"/>
                        <a:t>이메일</a:t>
                      </a:r>
                      <a:r>
                        <a:rPr lang="ko-KR" altLang="en-US" sz="1600" dirty="0" smtClean="0"/>
                        <a:t> 주소</a:t>
                      </a:r>
                      <a:r>
                        <a:rPr lang="en-US" altLang="ko-KR" sz="1600" dirty="0" smtClean="0"/>
                        <a:t>, </a:t>
                      </a:r>
                      <a:r>
                        <a:rPr lang="ko-KR" altLang="en-US" sz="1600" dirty="0" smtClean="0"/>
                        <a:t>생년월일</a:t>
                      </a:r>
                      <a:r>
                        <a:rPr lang="en-US" altLang="ko-KR" sz="1600" dirty="0" smtClean="0"/>
                        <a:t>, </a:t>
                      </a:r>
                      <a:r>
                        <a:rPr lang="ko-KR" altLang="en-US" sz="1600" dirty="0" smtClean="0"/>
                        <a:t>이름</a:t>
                      </a:r>
                      <a:r>
                        <a:rPr lang="en-US" altLang="ko-KR" sz="1600" dirty="0" smtClean="0"/>
                        <a:t>, </a:t>
                      </a:r>
                      <a:r>
                        <a:rPr lang="ko-KR" altLang="en-US" sz="1600" dirty="0" smtClean="0"/>
                        <a:t>별명을 볼 수 있다</a:t>
                      </a:r>
                      <a:r>
                        <a:rPr lang="en-US" altLang="ko-KR" sz="1600" dirty="0" smtClean="0"/>
                        <a:t>.</a:t>
                      </a:r>
                    </a:p>
                    <a:p>
                      <a:r>
                        <a:rPr lang="ko-KR" altLang="en-US" sz="1600" dirty="0" smtClean="0"/>
                        <a:t>관리자일 경우 관리자 로고를 볼 수 있다</a:t>
                      </a:r>
                      <a:r>
                        <a:rPr lang="en-US" altLang="ko-KR" sz="1600" dirty="0" smtClean="0"/>
                        <a:t>.</a:t>
                      </a:r>
                      <a:endParaRPr lang="ko-KR" altLang="en-US" sz="16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880320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2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8990" y="836712"/>
            <a:ext cx="2956367" cy="5962757"/>
          </a:xfrm>
          <a:prstGeom prst="rect">
            <a:avLst/>
          </a:prstGeom>
        </p:spPr>
      </p:pic>
      <p:sp>
        <p:nvSpPr>
          <p:cNvPr id="23" name="직사각형 22"/>
          <p:cNvSpPr/>
          <p:nvPr/>
        </p:nvSpPr>
        <p:spPr>
          <a:xfrm>
            <a:off x="1907704" y="2420888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grpSp>
        <p:nvGrpSpPr>
          <p:cNvPr id="14" name="그룹 13"/>
          <p:cNvGrpSpPr/>
          <p:nvPr/>
        </p:nvGrpSpPr>
        <p:grpSpPr>
          <a:xfrm flipH="1">
            <a:off x="2366915" y="2450505"/>
            <a:ext cx="288032" cy="294926"/>
            <a:chOff x="6088069" y="3298292"/>
            <a:chExt cx="503186" cy="486606"/>
          </a:xfrm>
        </p:grpSpPr>
        <p:sp>
          <p:nvSpPr>
            <p:cNvPr id="15" name="타원 14"/>
            <p:cNvSpPr/>
            <p:nvPr/>
          </p:nvSpPr>
          <p:spPr>
            <a:xfrm>
              <a:off x="6088069" y="3298292"/>
              <a:ext cx="503186" cy="486606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62803" y="3351907"/>
              <a:ext cx="380999" cy="38100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82929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Picture 3" descr="C:\Users\JavaPro\Desktop\UI자료\11.JP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3F3F3"/>
              </a:clrFrom>
              <a:clrTo>
                <a:srgbClr val="F3F3F3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-1339541" y="1382443"/>
            <a:ext cx="7265619" cy="36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6" name="직사각형 85"/>
          <p:cNvSpPr/>
          <p:nvPr/>
        </p:nvSpPr>
        <p:spPr>
          <a:xfrm>
            <a:off x="781100" y="566963"/>
            <a:ext cx="3098974" cy="5514163"/>
          </a:xfrm>
          <a:prstGeom prst="rect">
            <a:avLst/>
          </a:prstGeom>
          <a:gradFill>
            <a:gsLst>
              <a:gs pos="1000">
                <a:schemeClr val="bg1"/>
              </a:gs>
              <a:gs pos="98000">
                <a:schemeClr val="bg1"/>
              </a:gs>
              <a:gs pos="49000">
                <a:srgbClr val="BAFBFE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103" name="표 10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0861457"/>
              </p:ext>
            </p:extLst>
          </p:nvPr>
        </p:nvGraphicFramePr>
        <p:xfrm>
          <a:off x="781100" y="566963"/>
          <a:ext cx="3089618" cy="5282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4936"/>
                <a:gridCol w="514937"/>
                <a:gridCol w="514936"/>
                <a:gridCol w="514936"/>
                <a:gridCol w="514937"/>
                <a:gridCol w="514936"/>
              </a:tblGrid>
              <a:tr h="5282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50" b="1" dirty="0" smtClean="0"/>
                        <a:t>홈 보기</a:t>
                      </a:r>
                      <a:endParaRPr lang="en-US" altLang="ko-KR" sz="650" b="1" dirty="0" smtClean="0"/>
                    </a:p>
                  </a:txBody>
                  <a:tcPr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50" b="1" dirty="0" smtClean="0"/>
                        <a:t>이야기</a:t>
                      </a:r>
                      <a:endParaRPr lang="ko-KR" altLang="en-US" sz="650" b="1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50" b="1" dirty="0" smtClean="0"/>
                        <a:t>일정</a:t>
                      </a:r>
                      <a:endParaRPr lang="ko-KR" altLang="en-US" sz="650" b="1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50" b="1" dirty="0" smtClean="0"/>
                        <a:t>일기장</a:t>
                      </a:r>
                      <a:endParaRPr lang="ko-KR" altLang="en-US" sz="650" b="1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50" b="1" dirty="0" smtClean="0"/>
                        <a:t>앨범보기</a:t>
                      </a:r>
                      <a:endParaRPr lang="ko-KR" altLang="en-US" sz="650" b="1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50" b="1" dirty="0" smtClean="0"/>
                        <a:t>기타</a:t>
                      </a:r>
                      <a:endParaRPr lang="ko-KR" altLang="en-US" sz="650" b="1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</a:tr>
            </a:tbl>
          </a:graphicData>
        </a:graphic>
      </p:graphicFrame>
      <p:sp>
        <p:nvSpPr>
          <p:cNvPr id="104" name="모서리가 둥근 직사각형 103"/>
          <p:cNvSpPr/>
          <p:nvPr/>
        </p:nvSpPr>
        <p:spPr>
          <a:xfrm>
            <a:off x="3725910" y="1906986"/>
            <a:ext cx="144016" cy="25922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05" name="표 10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0854756"/>
              </p:ext>
            </p:extLst>
          </p:nvPr>
        </p:nvGraphicFramePr>
        <p:xfrm>
          <a:off x="787829" y="1062002"/>
          <a:ext cx="3089616" cy="2670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4808"/>
                <a:gridCol w="1544808"/>
              </a:tblGrid>
              <a:tr h="2670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</a:rPr>
                        <a:t>우리가족정보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D2F1F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</a:rPr>
                        <a:t>이웃가족보기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0BC7C3"/>
                    </a:solidFill>
                  </a:tcPr>
                </a:tc>
              </a:tr>
            </a:tbl>
          </a:graphicData>
        </a:graphic>
      </p:graphicFrame>
      <p:grpSp>
        <p:nvGrpSpPr>
          <p:cNvPr id="108" name="그룹 107"/>
          <p:cNvGrpSpPr/>
          <p:nvPr/>
        </p:nvGrpSpPr>
        <p:grpSpPr>
          <a:xfrm>
            <a:off x="1415360" y="1471289"/>
            <a:ext cx="380058" cy="362668"/>
            <a:chOff x="2322338" y="2719454"/>
            <a:chExt cx="755178" cy="755178"/>
          </a:xfrm>
        </p:grpSpPr>
        <p:sp>
          <p:nvSpPr>
            <p:cNvPr id="109" name="타원 108"/>
            <p:cNvSpPr/>
            <p:nvPr/>
          </p:nvSpPr>
          <p:spPr>
            <a:xfrm>
              <a:off x="2322338" y="2719454"/>
              <a:ext cx="755178" cy="755178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0" name="그림 10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51383" y="2719454"/>
              <a:ext cx="679240" cy="679240"/>
            </a:xfrm>
            <a:prstGeom prst="rect">
              <a:avLst/>
            </a:prstGeom>
          </p:spPr>
        </p:pic>
      </p:grpSp>
      <p:sp>
        <p:nvSpPr>
          <p:cNvPr id="124" name="모서리가 둥근 직사각형 123"/>
          <p:cNvSpPr/>
          <p:nvPr/>
        </p:nvSpPr>
        <p:spPr>
          <a:xfrm>
            <a:off x="1852836" y="1485644"/>
            <a:ext cx="1368152" cy="33395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rgbClr val="7030A0"/>
                </a:solidFill>
              </a:rPr>
              <a:t>노예</a:t>
            </a:r>
            <a:r>
              <a:rPr lang="en-US" altLang="ko-KR" sz="1400" b="1" dirty="0">
                <a:solidFill>
                  <a:srgbClr val="7030A0"/>
                </a:solidFill>
              </a:rPr>
              <a:t>1</a:t>
            </a:r>
            <a:r>
              <a:rPr lang="ko-KR" altLang="en-US" sz="1400" b="1" dirty="0">
                <a:solidFill>
                  <a:srgbClr val="7030A0"/>
                </a:solidFill>
              </a:rPr>
              <a:t>호의 집</a:t>
            </a:r>
          </a:p>
        </p:txBody>
      </p:sp>
      <p:sp>
        <p:nvSpPr>
          <p:cNvPr id="146" name="TextBox 145"/>
          <p:cNvSpPr txBox="1"/>
          <p:nvPr/>
        </p:nvSpPr>
        <p:spPr>
          <a:xfrm>
            <a:off x="2167755" y="2550244"/>
            <a:ext cx="10445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pc="-300" dirty="0" smtClean="0"/>
              <a:t>아버지</a:t>
            </a:r>
            <a:endParaRPr lang="ko-KR" altLang="en-US" sz="1400" spc="-300" dirty="0"/>
          </a:p>
        </p:txBody>
      </p:sp>
      <p:sp>
        <p:nvSpPr>
          <p:cNvPr id="151" name="TextBox 150"/>
          <p:cNvSpPr txBox="1"/>
          <p:nvPr/>
        </p:nvSpPr>
        <p:spPr>
          <a:xfrm>
            <a:off x="2167755" y="2187785"/>
            <a:ext cx="10445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pc="-300" dirty="0" smtClean="0"/>
              <a:t>노예</a:t>
            </a:r>
            <a:r>
              <a:rPr lang="en-US" altLang="ko-KR" sz="1400" spc="-300" dirty="0" smtClean="0"/>
              <a:t>1</a:t>
            </a:r>
            <a:r>
              <a:rPr lang="ko-KR" altLang="en-US" sz="1400" spc="-300" dirty="0" smtClean="0"/>
              <a:t>호</a:t>
            </a:r>
            <a:endParaRPr lang="ko-KR" altLang="en-US" sz="1400" spc="-300" dirty="0"/>
          </a:p>
        </p:txBody>
      </p:sp>
      <p:sp>
        <p:nvSpPr>
          <p:cNvPr id="175" name="TextBox 174"/>
          <p:cNvSpPr txBox="1"/>
          <p:nvPr/>
        </p:nvSpPr>
        <p:spPr>
          <a:xfrm>
            <a:off x="2167755" y="2893253"/>
            <a:ext cx="10445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pc="-300" dirty="0" smtClean="0"/>
              <a:t>어머니</a:t>
            </a:r>
            <a:endParaRPr lang="ko-KR" altLang="en-US" sz="1400" spc="-300" dirty="0"/>
          </a:p>
        </p:txBody>
      </p:sp>
      <p:sp>
        <p:nvSpPr>
          <p:cNvPr id="176" name="TextBox 175"/>
          <p:cNvSpPr txBox="1"/>
          <p:nvPr/>
        </p:nvSpPr>
        <p:spPr>
          <a:xfrm>
            <a:off x="2167754" y="3248943"/>
            <a:ext cx="10445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pc="-300" dirty="0" smtClean="0"/>
              <a:t>누나</a:t>
            </a:r>
            <a:endParaRPr lang="ko-KR" altLang="en-US" sz="1400" spc="-300" dirty="0"/>
          </a:p>
        </p:txBody>
      </p:sp>
      <p:pic>
        <p:nvPicPr>
          <p:cNvPr id="81" name="Picture 3" descr="C:\Users\JavaPro\Desktop\UI자료\11.JP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3F3F3"/>
              </a:clrFrom>
              <a:clrTo>
                <a:srgbClr val="F3F3F3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684523" y="1602631"/>
            <a:ext cx="7265619" cy="36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2" name="직사각형 81"/>
          <p:cNvSpPr/>
          <p:nvPr/>
        </p:nvSpPr>
        <p:spPr>
          <a:xfrm>
            <a:off x="4805164" y="787151"/>
            <a:ext cx="3098974" cy="5514163"/>
          </a:xfrm>
          <a:prstGeom prst="rect">
            <a:avLst/>
          </a:prstGeom>
          <a:gradFill>
            <a:gsLst>
              <a:gs pos="1000">
                <a:schemeClr val="bg1"/>
              </a:gs>
              <a:gs pos="98000">
                <a:schemeClr val="bg1"/>
              </a:gs>
              <a:gs pos="49000">
                <a:srgbClr val="BAFBFE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96" name="표 9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9331968"/>
              </p:ext>
            </p:extLst>
          </p:nvPr>
        </p:nvGraphicFramePr>
        <p:xfrm>
          <a:off x="4805164" y="787151"/>
          <a:ext cx="3089618" cy="5282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4936"/>
                <a:gridCol w="514937"/>
                <a:gridCol w="514936"/>
                <a:gridCol w="514936"/>
                <a:gridCol w="514937"/>
                <a:gridCol w="514936"/>
              </a:tblGrid>
              <a:tr h="5282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50" b="1" dirty="0" smtClean="0"/>
                        <a:t>홈 보기</a:t>
                      </a:r>
                      <a:endParaRPr lang="en-US" altLang="ko-KR" sz="650" b="1" dirty="0" smtClean="0"/>
                    </a:p>
                  </a:txBody>
                  <a:tcPr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50" b="1" dirty="0" smtClean="0"/>
                        <a:t>이야기</a:t>
                      </a:r>
                      <a:endParaRPr lang="ko-KR" altLang="en-US" sz="650" b="1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50" b="1" dirty="0" smtClean="0"/>
                        <a:t>일정</a:t>
                      </a:r>
                      <a:endParaRPr lang="ko-KR" altLang="en-US" sz="650" b="1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50" b="1" dirty="0" smtClean="0"/>
                        <a:t>일기장</a:t>
                      </a:r>
                      <a:endParaRPr lang="ko-KR" altLang="en-US" sz="650" b="1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50" b="1" dirty="0" smtClean="0"/>
                        <a:t>앨범보기</a:t>
                      </a:r>
                      <a:endParaRPr lang="ko-KR" altLang="en-US" sz="650" b="1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50" b="1" dirty="0" smtClean="0"/>
                        <a:t>기타</a:t>
                      </a:r>
                      <a:endParaRPr lang="ko-KR" altLang="en-US" sz="650" b="1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</a:tr>
            </a:tbl>
          </a:graphicData>
        </a:graphic>
      </p:graphicFrame>
      <p:sp>
        <p:nvSpPr>
          <p:cNvPr id="106" name="모서리가 둥근 직사각형 105"/>
          <p:cNvSpPr/>
          <p:nvPr/>
        </p:nvSpPr>
        <p:spPr>
          <a:xfrm>
            <a:off x="7749974" y="2127174"/>
            <a:ext cx="144016" cy="25922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07" name="표 10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4585665"/>
              </p:ext>
            </p:extLst>
          </p:nvPr>
        </p:nvGraphicFramePr>
        <p:xfrm>
          <a:off x="4811893" y="1282190"/>
          <a:ext cx="3089616" cy="2670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4808"/>
                <a:gridCol w="1544808"/>
              </a:tblGrid>
              <a:tr h="2670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</a:rPr>
                        <a:t>우리가족정보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D2F1F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</a:rPr>
                        <a:t>이웃가족보기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0BC7C3"/>
                    </a:solidFill>
                  </a:tcPr>
                </a:tc>
              </a:tr>
            </a:tbl>
          </a:graphicData>
        </a:graphic>
      </p:graphicFrame>
      <p:sp>
        <p:nvSpPr>
          <p:cNvPr id="111" name="타원 110"/>
          <p:cNvSpPr/>
          <p:nvPr/>
        </p:nvSpPr>
        <p:spPr>
          <a:xfrm>
            <a:off x="6090252" y="1666073"/>
            <a:ext cx="454160" cy="454160"/>
          </a:xfrm>
          <a:prstGeom prst="ellipse">
            <a:avLst/>
          </a:prstGeom>
          <a:solidFill>
            <a:schemeClr val="bg1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3" name="TextBox 122"/>
          <p:cNvSpPr txBox="1"/>
          <p:nvPr/>
        </p:nvSpPr>
        <p:spPr>
          <a:xfrm>
            <a:off x="5936235" y="2102513"/>
            <a:ext cx="8017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아버지</a:t>
            </a:r>
            <a:endParaRPr lang="ko-KR" altLang="en-US" sz="1400" dirty="0"/>
          </a:p>
        </p:txBody>
      </p:sp>
      <p:cxnSp>
        <p:nvCxnSpPr>
          <p:cNvPr id="7" name="직선 화살표 연결선 6"/>
          <p:cNvCxnSpPr>
            <a:endCxn id="111" idx="3"/>
          </p:cNvCxnSpPr>
          <p:nvPr/>
        </p:nvCxnSpPr>
        <p:spPr>
          <a:xfrm flipV="1">
            <a:off x="2536912" y="2053723"/>
            <a:ext cx="3619850" cy="59949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4937213" y="3765663"/>
            <a:ext cx="4667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b="1" spc="-300" dirty="0" smtClean="0"/>
              <a:t>별명</a:t>
            </a:r>
            <a:endParaRPr lang="ko-KR" altLang="en-US" sz="1400" b="1" spc="-300" dirty="0"/>
          </a:p>
        </p:txBody>
      </p:sp>
      <p:sp>
        <p:nvSpPr>
          <p:cNvPr id="56" name="TextBox 55"/>
          <p:cNvSpPr txBox="1"/>
          <p:nvPr/>
        </p:nvSpPr>
        <p:spPr>
          <a:xfrm>
            <a:off x="4962040" y="4432176"/>
            <a:ext cx="4667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b="1" spc="-300" dirty="0" smtClean="0"/>
              <a:t>색</a:t>
            </a:r>
            <a:r>
              <a:rPr lang="ko-KR" altLang="en-US" sz="1400" b="1" spc="-300" dirty="0"/>
              <a:t>상</a:t>
            </a:r>
          </a:p>
        </p:txBody>
      </p:sp>
      <p:sp>
        <p:nvSpPr>
          <p:cNvPr id="57" name="모서리가 둥근 직사각형 56"/>
          <p:cNvSpPr/>
          <p:nvPr/>
        </p:nvSpPr>
        <p:spPr>
          <a:xfrm>
            <a:off x="5617510" y="3765663"/>
            <a:ext cx="2115581" cy="307777"/>
          </a:xfrm>
          <a:prstGeom prst="roundRect">
            <a:avLst/>
          </a:prstGeom>
          <a:solidFill>
            <a:srgbClr val="00B0F0">
              <a:alpha val="10196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/>
          <p:cNvSpPr/>
          <p:nvPr/>
        </p:nvSpPr>
        <p:spPr>
          <a:xfrm>
            <a:off x="5644859" y="4432176"/>
            <a:ext cx="288032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TextBox 60"/>
          <p:cNvSpPr txBox="1"/>
          <p:nvPr/>
        </p:nvSpPr>
        <p:spPr>
          <a:xfrm>
            <a:off x="4934124" y="3140968"/>
            <a:ext cx="4667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b="1" spc="-300" dirty="0" smtClean="0"/>
              <a:t>생일</a:t>
            </a:r>
            <a:endParaRPr lang="ko-KR" altLang="en-US" sz="1400" b="1" spc="-300" dirty="0"/>
          </a:p>
        </p:txBody>
      </p:sp>
      <p:sp>
        <p:nvSpPr>
          <p:cNvPr id="62" name="모서리가 둥근 직사각형 61"/>
          <p:cNvSpPr/>
          <p:nvPr/>
        </p:nvSpPr>
        <p:spPr>
          <a:xfrm>
            <a:off x="5614421" y="3140968"/>
            <a:ext cx="534494" cy="307777"/>
          </a:xfrm>
          <a:prstGeom prst="roundRect">
            <a:avLst/>
          </a:prstGeom>
          <a:solidFill>
            <a:srgbClr val="00B0F0">
              <a:alpha val="10196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모서리가 둥근 직사각형 62"/>
          <p:cNvSpPr/>
          <p:nvPr/>
        </p:nvSpPr>
        <p:spPr>
          <a:xfrm>
            <a:off x="6622533" y="3140968"/>
            <a:ext cx="307429" cy="307777"/>
          </a:xfrm>
          <a:prstGeom prst="roundRect">
            <a:avLst/>
          </a:prstGeom>
          <a:solidFill>
            <a:srgbClr val="00B0F0">
              <a:alpha val="10196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모서리가 둥근 직사각형 63"/>
          <p:cNvSpPr/>
          <p:nvPr/>
        </p:nvSpPr>
        <p:spPr>
          <a:xfrm>
            <a:off x="7198597" y="3140968"/>
            <a:ext cx="307429" cy="307777"/>
          </a:xfrm>
          <a:prstGeom prst="roundRect">
            <a:avLst/>
          </a:prstGeom>
          <a:solidFill>
            <a:srgbClr val="00B0F0">
              <a:alpha val="10196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TextBox 64"/>
          <p:cNvSpPr txBox="1"/>
          <p:nvPr/>
        </p:nvSpPr>
        <p:spPr>
          <a:xfrm>
            <a:off x="6190485" y="3140968"/>
            <a:ext cx="325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b="1" spc="-300" dirty="0" smtClean="0"/>
              <a:t>년</a:t>
            </a:r>
            <a:endParaRPr lang="ko-KR" altLang="en-US" sz="1400" b="1" spc="-300" dirty="0"/>
          </a:p>
        </p:txBody>
      </p:sp>
      <p:sp>
        <p:nvSpPr>
          <p:cNvPr id="66" name="TextBox 65"/>
          <p:cNvSpPr txBox="1"/>
          <p:nvPr/>
        </p:nvSpPr>
        <p:spPr>
          <a:xfrm>
            <a:off x="6910565" y="3140968"/>
            <a:ext cx="325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b="1" spc="-300" dirty="0" smtClean="0"/>
              <a:t>월</a:t>
            </a:r>
            <a:endParaRPr lang="ko-KR" altLang="en-US" sz="1400" b="1" spc="-300" dirty="0"/>
          </a:p>
        </p:txBody>
      </p:sp>
      <p:sp>
        <p:nvSpPr>
          <p:cNvPr id="67" name="TextBox 66"/>
          <p:cNvSpPr txBox="1"/>
          <p:nvPr/>
        </p:nvSpPr>
        <p:spPr>
          <a:xfrm>
            <a:off x="7486629" y="3140968"/>
            <a:ext cx="325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b="1" spc="-300" dirty="0"/>
              <a:t>일</a:t>
            </a:r>
          </a:p>
        </p:txBody>
      </p:sp>
      <p:grpSp>
        <p:nvGrpSpPr>
          <p:cNvPr id="44" name="그룹 43"/>
          <p:cNvGrpSpPr/>
          <p:nvPr/>
        </p:nvGrpSpPr>
        <p:grpSpPr>
          <a:xfrm flipH="1">
            <a:off x="1252142" y="2219294"/>
            <a:ext cx="249770" cy="241540"/>
            <a:chOff x="6088069" y="3298292"/>
            <a:chExt cx="503186" cy="486606"/>
          </a:xfrm>
        </p:grpSpPr>
        <p:sp>
          <p:nvSpPr>
            <p:cNvPr id="45" name="타원 44"/>
            <p:cNvSpPr/>
            <p:nvPr/>
          </p:nvSpPr>
          <p:spPr>
            <a:xfrm>
              <a:off x="6088069" y="3298292"/>
              <a:ext cx="503186" cy="486606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pic>
          <p:nvPicPr>
            <p:cNvPr id="46" name="그림 4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62801" y="3351906"/>
              <a:ext cx="381000" cy="381000"/>
            </a:xfrm>
            <a:prstGeom prst="rect">
              <a:avLst/>
            </a:prstGeom>
          </p:spPr>
        </p:pic>
      </p:grpSp>
      <p:pic>
        <p:nvPicPr>
          <p:cNvPr id="47" name="Picture 2" descr="person-icon-118181.png (245×245)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516910"/>
            <a:ext cx="378806" cy="378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2" descr="person-icon-118181.png (245×245)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858827"/>
            <a:ext cx="378806" cy="378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2" descr="person-icon-118181.png (245×245)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3189678"/>
            <a:ext cx="378806" cy="378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타원 49"/>
          <p:cNvSpPr/>
          <p:nvPr/>
        </p:nvSpPr>
        <p:spPr>
          <a:xfrm>
            <a:off x="1773744" y="2204864"/>
            <a:ext cx="296742" cy="314057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51" name="타원 50"/>
          <p:cNvSpPr/>
          <p:nvPr/>
        </p:nvSpPr>
        <p:spPr>
          <a:xfrm>
            <a:off x="1773744" y="2537314"/>
            <a:ext cx="296742" cy="314057"/>
          </a:xfrm>
          <a:prstGeom prst="ellipse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52" name="타원 51"/>
          <p:cNvSpPr/>
          <p:nvPr/>
        </p:nvSpPr>
        <p:spPr>
          <a:xfrm>
            <a:off x="1773744" y="2875621"/>
            <a:ext cx="296742" cy="314057"/>
          </a:xfrm>
          <a:prstGeom prst="ellipse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53" name="타원 52"/>
          <p:cNvSpPr/>
          <p:nvPr/>
        </p:nvSpPr>
        <p:spPr>
          <a:xfrm>
            <a:off x="1773744" y="3237633"/>
            <a:ext cx="296742" cy="314057"/>
          </a:xfrm>
          <a:prstGeom prst="ellipse">
            <a:avLst/>
          </a:prstGeom>
          <a:solidFill>
            <a:schemeClr val="bg1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421687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C:\Users\JavaPro\Desktop\UI자료\11.JP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3F3F3"/>
              </a:clrFrom>
              <a:clrTo>
                <a:srgbClr val="F3F3F3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-1339541" y="1382443"/>
            <a:ext cx="7265619" cy="36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781100" y="566963"/>
            <a:ext cx="3098974" cy="5514163"/>
          </a:xfrm>
          <a:prstGeom prst="rect">
            <a:avLst/>
          </a:prstGeom>
          <a:gradFill>
            <a:gsLst>
              <a:gs pos="1000">
                <a:schemeClr val="bg1"/>
              </a:gs>
              <a:gs pos="98000">
                <a:schemeClr val="bg1"/>
              </a:gs>
              <a:gs pos="49000">
                <a:srgbClr val="BAFBFE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8734488"/>
              </p:ext>
            </p:extLst>
          </p:nvPr>
        </p:nvGraphicFramePr>
        <p:xfrm>
          <a:off x="781100" y="566963"/>
          <a:ext cx="3089618" cy="5282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4936"/>
                <a:gridCol w="514937"/>
                <a:gridCol w="514936"/>
                <a:gridCol w="514936"/>
                <a:gridCol w="514937"/>
                <a:gridCol w="514936"/>
              </a:tblGrid>
              <a:tr h="5282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50" b="1" dirty="0" smtClean="0"/>
                        <a:t>홈 보기</a:t>
                      </a:r>
                      <a:endParaRPr lang="en-US" altLang="ko-KR" sz="650" b="1" dirty="0" smtClean="0"/>
                    </a:p>
                  </a:txBody>
                  <a:tcPr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50" b="1" dirty="0" smtClean="0"/>
                        <a:t>이야기</a:t>
                      </a:r>
                      <a:endParaRPr lang="ko-KR" altLang="en-US" sz="650" b="1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50" b="1" dirty="0" smtClean="0"/>
                        <a:t>일정</a:t>
                      </a:r>
                      <a:endParaRPr lang="ko-KR" altLang="en-US" sz="650" b="1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50" b="1" dirty="0" smtClean="0"/>
                        <a:t>일기장</a:t>
                      </a:r>
                      <a:endParaRPr lang="ko-KR" altLang="en-US" sz="650" b="1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50" b="1" dirty="0" smtClean="0"/>
                        <a:t>앨범보기</a:t>
                      </a:r>
                      <a:endParaRPr lang="ko-KR" altLang="en-US" sz="650" b="1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50" b="1" dirty="0" smtClean="0"/>
                        <a:t>기타</a:t>
                      </a:r>
                      <a:endParaRPr lang="ko-KR" altLang="en-US" sz="650" b="1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</a:tr>
            </a:tbl>
          </a:graphicData>
        </a:graphic>
      </p:graphicFrame>
      <p:sp>
        <p:nvSpPr>
          <p:cNvPr id="8" name="모서리가 둥근 직사각형 7"/>
          <p:cNvSpPr/>
          <p:nvPr/>
        </p:nvSpPr>
        <p:spPr>
          <a:xfrm>
            <a:off x="3725910" y="1906986"/>
            <a:ext cx="144016" cy="25922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/>
          <p:cNvGrpSpPr/>
          <p:nvPr/>
        </p:nvGrpSpPr>
        <p:grpSpPr>
          <a:xfrm>
            <a:off x="1415360" y="1471289"/>
            <a:ext cx="380058" cy="362668"/>
            <a:chOff x="2322338" y="2719454"/>
            <a:chExt cx="755178" cy="755178"/>
          </a:xfrm>
        </p:grpSpPr>
        <p:sp>
          <p:nvSpPr>
            <p:cNvPr id="11" name="타원 10"/>
            <p:cNvSpPr/>
            <p:nvPr/>
          </p:nvSpPr>
          <p:spPr>
            <a:xfrm>
              <a:off x="2322338" y="2719454"/>
              <a:ext cx="755178" cy="755178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51383" y="2719454"/>
              <a:ext cx="679240" cy="679240"/>
            </a:xfrm>
            <a:prstGeom prst="rect">
              <a:avLst/>
            </a:prstGeom>
          </p:spPr>
        </p:pic>
      </p:grpSp>
      <p:sp>
        <p:nvSpPr>
          <p:cNvPr id="13" name="모서리가 둥근 직사각형 12"/>
          <p:cNvSpPr/>
          <p:nvPr/>
        </p:nvSpPr>
        <p:spPr>
          <a:xfrm>
            <a:off x="1852836" y="1485644"/>
            <a:ext cx="1368152" cy="33395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>
                <a:solidFill>
                  <a:srgbClr val="7030A0"/>
                </a:solidFill>
              </a:rPr>
              <a:t>나의 </a:t>
            </a:r>
            <a:r>
              <a:rPr lang="ko-KR" altLang="en-US" sz="1400" b="1" dirty="0">
                <a:solidFill>
                  <a:srgbClr val="7030A0"/>
                </a:solidFill>
              </a:rPr>
              <a:t>집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167755" y="2550244"/>
            <a:ext cx="10445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pc="-300" dirty="0" smtClean="0"/>
              <a:t>아버지</a:t>
            </a:r>
            <a:endParaRPr lang="ko-KR" altLang="en-US" sz="1400" spc="-300" dirty="0"/>
          </a:p>
        </p:txBody>
      </p:sp>
      <p:sp>
        <p:nvSpPr>
          <p:cNvPr id="18" name="TextBox 17"/>
          <p:cNvSpPr txBox="1"/>
          <p:nvPr/>
        </p:nvSpPr>
        <p:spPr>
          <a:xfrm>
            <a:off x="2167755" y="2187785"/>
            <a:ext cx="10445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pc="-300" dirty="0" smtClean="0"/>
              <a:t>나</a:t>
            </a:r>
            <a:endParaRPr lang="ko-KR" altLang="en-US" sz="1400" spc="-300" dirty="0"/>
          </a:p>
        </p:txBody>
      </p:sp>
      <p:sp>
        <p:nvSpPr>
          <p:cNvPr id="22" name="TextBox 21"/>
          <p:cNvSpPr txBox="1"/>
          <p:nvPr/>
        </p:nvSpPr>
        <p:spPr>
          <a:xfrm>
            <a:off x="2167755" y="2893253"/>
            <a:ext cx="10445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pc="-300" dirty="0" smtClean="0"/>
              <a:t>어머니</a:t>
            </a:r>
            <a:endParaRPr lang="ko-KR" altLang="en-US" sz="1400" spc="-300" dirty="0"/>
          </a:p>
        </p:txBody>
      </p:sp>
      <p:sp>
        <p:nvSpPr>
          <p:cNvPr id="23" name="TextBox 22"/>
          <p:cNvSpPr txBox="1"/>
          <p:nvPr/>
        </p:nvSpPr>
        <p:spPr>
          <a:xfrm>
            <a:off x="2167754" y="3248943"/>
            <a:ext cx="10445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pc="-300" dirty="0" smtClean="0"/>
              <a:t>누나</a:t>
            </a:r>
            <a:endParaRPr lang="ko-KR" altLang="en-US" sz="1400" spc="-300" dirty="0"/>
          </a:p>
        </p:txBody>
      </p:sp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7963986"/>
              </p:ext>
            </p:extLst>
          </p:nvPr>
        </p:nvGraphicFramePr>
        <p:xfrm>
          <a:off x="777682" y="1052736"/>
          <a:ext cx="3092244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3061"/>
                <a:gridCol w="773061"/>
                <a:gridCol w="773061"/>
                <a:gridCol w="773061"/>
              </a:tblGrid>
              <a:tr h="2670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err="1" smtClean="0">
                          <a:solidFill>
                            <a:schemeClr val="tx1"/>
                          </a:solidFill>
                        </a:rPr>
                        <a:t>우리집</a:t>
                      </a:r>
                      <a:endParaRPr lang="en-US" altLang="ko-KR" sz="1000" b="1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</a:rPr>
                        <a:t>정보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0BC7C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</a:rPr>
                        <a:t>구성원</a:t>
                      </a:r>
                      <a:endParaRPr lang="en-US" altLang="ko-KR" sz="1000" b="1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</a:rPr>
                        <a:t>추가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D2F1F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</a:rPr>
                        <a:t>이웃</a:t>
                      </a:r>
                      <a:endParaRPr lang="en-US" altLang="ko-KR" sz="1000" b="1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</a:rPr>
                        <a:t>보기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D2F1F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</a:rPr>
                        <a:t>이웃</a:t>
                      </a:r>
                      <a:endParaRPr lang="en-US" altLang="ko-KR" sz="1000" b="1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</a:rPr>
                        <a:t>검색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D2F1FE"/>
                    </a:solidFill>
                  </a:tcPr>
                </a:tc>
              </a:tr>
            </a:tbl>
          </a:graphicData>
        </a:graphic>
      </p:graphicFrame>
      <p:grpSp>
        <p:nvGrpSpPr>
          <p:cNvPr id="25" name="그룹 24"/>
          <p:cNvGrpSpPr/>
          <p:nvPr/>
        </p:nvGrpSpPr>
        <p:grpSpPr>
          <a:xfrm flipH="1">
            <a:off x="3403488" y="2288820"/>
            <a:ext cx="204076" cy="204076"/>
            <a:chOff x="7089803" y="3094424"/>
            <a:chExt cx="197752" cy="197752"/>
          </a:xfrm>
        </p:grpSpPr>
        <p:sp>
          <p:nvSpPr>
            <p:cNvPr id="26" name="타원 25"/>
            <p:cNvSpPr/>
            <p:nvPr/>
          </p:nvSpPr>
          <p:spPr>
            <a:xfrm>
              <a:off x="7089803" y="3094424"/>
              <a:ext cx="197752" cy="19775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16058" y="3120679"/>
              <a:ext cx="145242" cy="145242"/>
            </a:xfrm>
            <a:prstGeom prst="rect">
              <a:avLst/>
            </a:prstGeom>
          </p:spPr>
        </p:pic>
      </p:grpSp>
      <p:grpSp>
        <p:nvGrpSpPr>
          <p:cNvPr id="28" name="그룹 27"/>
          <p:cNvGrpSpPr/>
          <p:nvPr/>
        </p:nvGrpSpPr>
        <p:grpSpPr>
          <a:xfrm flipH="1">
            <a:off x="3403488" y="2613061"/>
            <a:ext cx="204076" cy="204076"/>
            <a:chOff x="7089803" y="3094424"/>
            <a:chExt cx="197752" cy="197752"/>
          </a:xfrm>
        </p:grpSpPr>
        <p:sp>
          <p:nvSpPr>
            <p:cNvPr id="29" name="타원 28"/>
            <p:cNvSpPr/>
            <p:nvPr/>
          </p:nvSpPr>
          <p:spPr>
            <a:xfrm>
              <a:off x="7089803" y="3094424"/>
              <a:ext cx="197752" cy="19775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0" name="그림 2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16058" y="3120679"/>
              <a:ext cx="145242" cy="145242"/>
            </a:xfrm>
            <a:prstGeom prst="rect">
              <a:avLst/>
            </a:prstGeom>
          </p:spPr>
        </p:pic>
      </p:grpSp>
      <p:grpSp>
        <p:nvGrpSpPr>
          <p:cNvPr id="31" name="그룹 30"/>
          <p:cNvGrpSpPr/>
          <p:nvPr/>
        </p:nvGrpSpPr>
        <p:grpSpPr>
          <a:xfrm flipH="1">
            <a:off x="3403488" y="2956070"/>
            <a:ext cx="204076" cy="204076"/>
            <a:chOff x="7089803" y="3094424"/>
            <a:chExt cx="197752" cy="197752"/>
          </a:xfrm>
        </p:grpSpPr>
        <p:sp>
          <p:nvSpPr>
            <p:cNvPr id="32" name="타원 31"/>
            <p:cNvSpPr/>
            <p:nvPr/>
          </p:nvSpPr>
          <p:spPr>
            <a:xfrm>
              <a:off x="7089803" y="3094424"/>
              <a:ext cx="197752" cy="19775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3" name="그림 3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16058" y="3120679"/>
              <a:ext cx="145242" cy="145242"/>
            </a:xfrm>
            <a:prstGeom prst="rect">
              <a:avLst/>
            </a:prstGeom>
          </p:spPr>
        </p:pic>
      </p:grpSp>
      <p:grpSp>
        <p:nvGrpSpPr>
          <p:cNvPr id="34" name="그룹 33"/>
          <p:cNvGrpSpPr/>
          <p:nvPr/>
        </p:nvGrpSpPr>
        <p:grpSpPr>
          <a:xfrm flipH="1">
            <a:off x="3403488" y="3311760"/>
            <a:ext cx="204076" cy="204076"/>
            <a:chOff x="7089803" y="3094424"/>
            <a:chExt cx="197752" cy="197752"/>
          </a:xfrm>
        </p:grpSpPr>
        <p:sp>
          <p:nvSpPr>
            <p:cNvPr id="35" name="타원 34"/>
            <p:cNvSpPr/>
            <p:nvPr/>
          </p:nvSpPr>
          <p:spPr>
            <a:xfrm>
              <a:off x="7089803" y="3094424"/>
              <a:ext cx="197752" cy="19775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6" name="그림 3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16058" y="3120679"/>
              <a:ext cx="145242" cy="145242"/>
            </a:xfrm>
            <a:prstGeom prst="rect">
              <a:avLst/>
            </a:prstGeom>
          </p:spPr>
        </p:pic>
      </p:grpSp>
      <p:pic>
        <p:nvPicPr>
          <p:cNvPr id="79" name="Picture 3" descr="C:\Users\JavaPro\Desktop\UI자료\11.JP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3F3F3"/>
              </a:clrFrom>
              <a:clrTo>
                <a:srgbClr val="F3F3F3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851466" y="1538655"/>
            <a:ext cx="7265619" cy="36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0" name="직사각형 79"/>
          <p:cNvSpPr/>
          <p:nvPr/>
        </p:nvSpPr>
        <p:spPr>
          <a:xfrm>
            <a:off x="4972107" y="723175"/>
            <a:ext cx="3098974" cy="5514163"/>
          </a:xfrm>
          <a:prstGeom prst="rect">
            <a:avLst/>
          </a:prstGeom>
          <a:gradFill>
            <a:gsLst>
              <a:gs pos="1000">
                <a:schemeClr val="bg1"/>
              </a:gs>
              <a:gs pos="98000">
                <a:schemeClr val="bg1"/>
              </a:gs>
              <a:gs pos="49000">
                <a:srgbClr val="BAFBFE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81" name="표 8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438755"/>
              </p:ext>
            </p:extLst>
          </p:nvPr>
        </p:nvGraphicFramePr>
        <p:xfrm>
          <a:off x="4972107" y="723175"/>
          <a:ext cx="3089618" cy="5282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4936"/>
                <a:gridCol w="514937"/>
                <a:gridCol w="514936"/>
                <a:gridCol w="514936"/>
                <a:gridCol w="514937"/>
                <a:gridCol w="514936"/>
              </a:tblGrid>
              <a:tr h="5282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50" b="1" dirty="0" smtClean="0"/>
                        <a:t>홈 보기</a:t>
                      </a:r>
                      <a:endParaRPr lang="en-US" altLang="ko-KR" sz="650" b="1" dirty="0" smtClean="0"/>
                    </a:p>
                  </a:txBody>
                  <a:tcPr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50" b="1" dirty="0" smtClean="0"/>
                        <a:t>이야기</a:t>
                      </a:r>
                      <a:endParaRPr lang="ko-KR" altLang="en-US" sz="650" b="1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50" b="1" dirty="0" smtClean="0"/>
                        <a:t>일정</a:t>
                      </a:r>
                      <a:endParaRPr lang="ko-KR" altLang="en-US" sz="650" b="1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50" b="1" dirty="0" smtClean="0"/>
                        <a:t>일기장</a:t>
                      </a:r>
                      <a:endParaRPr lang="ko-KR" altLang="en-US" sz="650" b="1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50" b="1" dirty="0" smtClean="0"/>
                        <a:t>앨범보기</a:t>
                      </a:r>
                      <a:endParaRPr lang="ko-KR" altLang="en-US" sz="650" b="1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50" b="1" dirty="0" smtClean="0"/>
                        <a:t>기타</a:t>
                      </a:r>
                      <a:endParaRPr lang="ko-KR" altLang="en-US" sz="650" b="1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</a:tr>
            </a:tbl>
          </a:graphicData>
        </a:graphic>
      </p:graphicFrame>
      <p:sp>
        <p:nvSpPr>
          <p:cNvPr id="82" name="모서리가 둥근 직사각형 81"/>
          <p:cNvSpPr/>
          <p:nvPr/>
        </p:nvSpPr>
        <p:spPr>
          <a:xfrm>
            <a:off x="7988925" y="2063198"/>
            <a:ext cx="72008" cy="25922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타원 83"/>
          <p:cNvSpPr/>
          <p:nvPr/>
        </p:nvSpPr>
        <p:spPr>
          <a:xfrm>
            <a:off x="6257195" y="1602097"/>
            <a:ext cx="454160" cy="454160"/>
          </a:xfrm>
          <a:prstGeom prst="ellipse">
            <a:avLst/>
          </a:prstGeom>
          <a:solidFill>
            <a:schemeClr val="bg1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TextBox 84"/>
          <p:cNvSpPr txBox="1"/>
          <p:nvPr/>
        </p:nvSpPr>
        <p:spPr>
          <a:xfrm>
            <a:off x="6103178" y="2038537"/>
            <a:ext cx="8017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아버지</a:t>
            </a:r>
            <a:endParaRPr lang="ko-KR" altLang="en-US" sz="1400" dirty="0"/>
          </a:p>
        </p:txBody>
      </p:sp>
      <p:sp>
        <p:nvSpPr>
          <p:cNvPr id="86" name="TextBox 85"/>
          <p:cNvSpPr txBox="1"/>
          <p:nvPr/>
        </p:nvSpPr>
        <p:spPr>
          <a:xfrm>
            <a:off x="5104156" y="4406958"/>
            <a:ext cx="4667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b="1" spc="-300" dirty="0" smtClean="0"/>
              <a:t>별명</a:t>
            </a:r>
            <a:endParaRPr lang="ko-KR" altLang="en-US" sz="1400" b="1" spc="-300" dirty="0"/>
          </a:p>
        </p:txBody>
      </p:sp>
      <p:sp>
        <p:nvSpPr>
          <p:cNvPr id="87" name="TextBox 86"/>
          <p:cNvSpPr txBox="1"/>
          <p:nvPr/>
        </p:nvSpPr>
        <p:spPr>
          <a:xfrm>
            <a:off x="5128983" y="5073471"/>
            <a:ext cx="4667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b="1" spc="-300" dirty="0" smtClean="0"/>
              <a:t>색</a:t>
            </a:r>
            <a:r>
              <a:rPr lang="ko-KR" altLang="en-US" sz="1400" b="1" spc="-300" dirty="0"/>
              <a:t>상</a:t>
            </a:r>
          </a:p>
        </p:txBody>
      </p:sp>
      <p:sp>
        <p:nvSpPr>
          <p:cNvPr id="88" name="모서리가 둥근 직사각형 87"/>
          <p:cNvSpPr/>
          <p:nvPr/>
        </p:nvSpPr>
        <p:spPr>
          <a:xfrm>
            <a:off x="5784453" y="4406958"/>
            <a:ext cx="2115581" cy="307777"/>
          </a:xfrm>
          <a:prstGeom prst="roundRect">
            <a:avLst/>
          </a:prstGeom>
          <a:solidFill>
            <a:srgbClr val="00B0F0">
              <a:alpha val="10196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직사각형 88"/>
          <p:cNvSpPr/>
          <p:nvPr/>
        </p:nvSpPr>
        <p:spPr>
          <a:xfrm>
            <a:off x="5811802" y="5073471"/>
            <a:ext cx="288032" cy="30777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TextBox 89"/>
          <p:cNvSpPr txBox="1"/>
          <p:nvPr/>
        </p:nvSpPr>
        <p:spPr>
          <a:xfrm>
            <a:off x="4880127" y="3095433"/>
            <a:ext cx="8899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b="1" spc="-300" dirty="0" err="1" smtClean="0"/>
              <a:t>이메일주</a:t>
            </a:r>
            <a:r>
              <a:rPr lang="ko-KR" altLang="en-US" sz="1400" b="1" spc="-300" dirty="0" err="1"/>
              <a:t>소</a:t>
            </a:r>
            <a:endParaRPr lang="ko-KR" altLang="en-US" sz="1400" b="1" spc="-300" dirty="0"/>
          </a:p>
        </p:txBody>
      </p:sp>
      <p:sp>
        <p:nvSpPr>
          <p:cNvPr id="91" name="모서리가 둥근 직사각형 90"/>
          <p:cNvSpPr/>
          <p:nvPr/>
        </p:nvSpPr>
        <p:spPr>
          <a:xfrm>
            <a:off x="5772019" y="3095433"/>
            <a:ext cx="2115581" cy="307777"/>
          </a:xfrm>
          <a:prstGeom prst="roundRect">
            <a:avLst/>
          </a:prstGeom>
          <a:solidFill>
            <a:srgbClr val="00B0F0">
              <a:alpha val="10196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TextBox 91"/>
          <p:cNvSpPr txBox="1"/>
          <p:nvPr/>
        </p:nvSpPr>
        <p:spPr>
          <a:xfrm>
            <a:off x="5101067" y="3782263"/>
            <a:ext cx="4667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b="1" spc="-300" dirty="0" smtClean="0"/>
              <a:t>생일</a:t>
            </a:r>
            <a:endParaRPr lang="ko-KR" altLang="en-US" sz="1400" b="1" spc="-300" dirty="0"/>
          </a:p>
        </p:txBody>
      </p:sp>
      <p:sp>
        <p:nvSpPr>
          <p:cNvPr id="93" name="모서리가 둥근 직사각형 92"/>
          <p:cNvSpPr/>
          <p:nvPr/>
        </p:nvSpPr>
        <p:spPr>
          <a:xfrm>
            <a:off x="5781364" y="3782263"/>
            <a:ext cx="534494" cy="307777"/>
          </a:xfrm>
          <a:prstGeom prst="roundRect">
            <a:avLst/>
          </a:prstGeom>
          <a:solidFill>
            <a:srgbClr val="00B0F0">
              <a:alpha val="10196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모서리가 둥근 직사각형 93"/>
          <p:cNvSpPr/>
          <p:nvPr/>
        </p:nvSpPr>
        <p:spPr>
          <a:xfrm>
            <a:off x="6789476" y="3782263"/>
            <a:ext cx="307429" cy="307777"/>
          </a:xfrm>
          <a:prstGeom prst="roundRect">
            <a:avLst/>
          </a:prstGeom>
          <a:solidFill>
            <a:srgbClr val="00B0F0">
              <a:alpha val="10196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모서리가 둥근 직사각형 94"/>
          <p:cNvSpPr/>
          <p:nvPr/>
        </p:nvSpPr>
        <p:spPr>
          <a:xfrm>
            <a:off x="7365540" y="3782263"/>
            <a:ext cx="307429" cy="307777"/>
          </a:xfrm>
          <a:prstGeom prst="roundRect">
            <a:avLst/>
          </a:prstGeom>
          <a:solidFill>
            <a:srgbClr val="00B0F0">
              <a:alpha val="10196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TextBox 95"/>
          <p:cNvSpPr txBox="1"/>
          <p:nvPr/>
        </p:nvSpPr>
        <p:spPr>
          <a:xfrm>
            <a:off x="6357428" y="3782263"/>
            <a:ext cx="325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b="1" spc="-300" dirty="0" smtClean="0"/>
              <a:t>년</a:t>
            </a:r>
            <a:endParaRPr lang="ko-KR" altLang="en-US" sz="1400" b="1" spc="-300" dirty="0"/>
          </a:p>
        </p:txBody>
      </p:sp>
      <p:sp>
        <p:nvSpPr>
          <p:cNvPr id="97" name="TextBox 96"/>
          <p:cNvSpPr txBox="1"/>
          <p:nvPr/>
        </p:nvSpPr>
        <p:spPr>
          <a:xfrm>
            <a:off x="7077508" y="3782263"/>
            <a:ext cx="325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b="1" spc="-300" dirty="0" smtClean="0"/>
              <a:t>월</a:t>
            </a:r>
            <a:endParaRPr lang="ko-KR" altLang="en-US" sz="1400" b="1" spc="-300" dirty="0"/>
          </a:p>
        </p:txBody>
      </p:sp>
      <p:sp>
        <p:nvSpPr>
          <p:cNvPr id="98" name="TextBox 97"/>
          <p:cNvSpPr txBox="1"/>
          <p:nvPr/>
        </p:nvSpPr>
        <p:spPr>
          <a:xfrm>
            <a:off x="7653572" y="3782263"/>
            <a:ext cx="325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b="1" spc="-300" dirty="0"/>
              <a:t>일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4892561" y="2508940"/>
            <a:ext cx="8899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b="1" spc="-300" dirty="0" smtClean="0"/>
              <a:t>휴대폰번</a:t>
            </a:r>
            <a:r>
              <a:rPr lang="ko-KR" altLang="en-US" sz="1400" b="1" spc="-300" dirty="0"/>
              <a:t>호</a:t>
            </a:r>
          </a:p>
        </p:txBody>
      </p:sp>
      <p:sp>
        <p:nvSpPr>
          <p:cNvPr id="100" name="모서리가 둥근 직사각형 99"/>
          <p:cNvSpPr/>
          <p:nvPr/>
        </p:nvSpPr>
        <p:spPr>
          <a:xfrm>
            <a:off x="5784452" y="2508940"/>
            <a:ext cx="2115581" cy="307777"/>
          </a:xfrm>
          <a:prstGeom prst="roundRect">
            <a:avLst/>
          </a:prstGeom>
          <a:solidFill>
            <a:srgbClr val="00B0F0">
              <a:alpha val="10196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01" name="표 10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2096811"/>
              </p:ext>
            </p:extLst>
          </p:nvPr>
        </p:nvGraphicFramePr>
        <p:xfrm>
          <a:off x="5008148" y="1196752"/>
          <a:ext cx="3092244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3061"/>
                <a:gridCol w="773061"/>
                <a:gridCol w="773061"/>
                <a:gridCol w="773061"/>
              </a:tblGrid>
              <a:tr h="2670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err="1" smtClean="0">
                          <a:solidFill>
                            <a:schemeClr val="tx1"/>
                          </a:solidFill>
                        </a:rPr>
                        <a:t>우리집</a:t>
                      </a:r>
                      <a:endParaRPr lang="en-US" altLang="ko-KR" sz="1000" b="1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</a:rPr>
                        <a:t>정보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0BC7C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</a:rPr>
                        <a:t>구성원</a:t>
                      </a:r>
                      <a:endParaRPr lang="en-US" altLang="ko-KR" sz="1000" b="1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</a:rPr>
                        <a:t>추가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D2F1F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</a:rPr>
                        <a:t>이웃</a:t>
                      </a:r>
                      <a:endParaRPr lang="en-US" altLang="ko-KR" sz="1000" b="1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</a:rPr>
                        <a:t>보기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D2F1F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</a:rPr>
                        <a:t>이웃</a:t>
                      </a:r>
                      <a:endParaRPr lang="en-US" altLang="ko-KR" sz="1000" b="1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</a:rPr>
                        <a:t>검색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D2F1FE"/>
                    </a:solidFill>
                  </a:tcPr>
                </a:tc>
              </a:tr>
            </a:tbl>
          </a:graphicData>
        </a:graphic>
      </p:graphicFrame>
      <p:cxnSp>
        <p:nvCxnSpPr>
          <p:cNvPr id="3" name="직선 화살표 연결선 2"/>
          <p:cNvCxnSpPr/>
          <p:nvPr/>
        </p:nvCxnSpPr>
        <p:spPr>
          <a:xfrm flipV="1">
            <a:off x="2411760" y="1906986"/>
            <a:ext cx="4072515" cy="79714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0" name="그룹 109"/>
          <p:cNvGrpSpPr/>
          <p:nvPr/>
        </p:nvGrpSpPr>
        <p:grpSpPr>
          <a:xfrm>
            <a:off x="4860032" y="5447944"/>
            <a:ext cx="1766251" cy="524063"/>
            <a:chOff x="7549843" y="3434533"/>
            <a:chExt cx="1517765" cy="585469"/>
          </a:xfrm>
        </p:grpSpPr>
        <p:sp>
          <p:nvSpPr>
            <p:cNvPr id="111" name="모서리가 둥근 직사각형 110"/>
            <p:cNvSpPr/>
            <p:nvPr/>
          </p:nvSpPr>
          <p:spPr>
            <a:xfrm>
              <a:off x="7631657" y="3434533"/>
              <a:ext cx="1348148" cy="585469"/>
            </a:xfrm>
            <a:prstGeom prst="roundRect">
              <a:avLst/>
            </a:prstGeom>
            <a:solidFill>
              <a:srgbClr val="00B0F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" name="TextBox 111"/>
            <p:cNvSpPr txBox="1"/>
            <p:nvPr/>
          </p:nvSpPr>
          <p:spPr>
            <a:xfrm>
              <a:off x="7549843" y="3544776"/>
              <a:ext cx="1517765" cy="41260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dirty="0" smtClean="0">
                  <a:solidFill>
                    <a:schemeClr val="bg1"/>
                  </a:solidFill>
                </a:rPr>
                <a:t>권한 위임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113" name="모서리가 둥근 직사각형 112"/>
          <p:cNvSpPr/>
          <p:nvPr/>
        </p:nvSpPr>
        <p:spPr>
          <a:xfrm>
            <a:off x="6558533" y="5446293"/>
            <a:ext cx="1512547" cy="525716"/>
          </a:xfrm>
          <a:prstGeom prst="roundRect">
            <a:avLst/>
          </a:prstGeom>
          <a:solidFill>
            <a:srgbClr val="00B0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삭제</a:t>
            </a:r>
            <a:endParaRPr lang="ko-KR" altLang="en-US" dirty="0"/>
          </a:p>
        </p:txBody>
      </p:sp>
      <p:grpSp>
        <p:nvGrpSpPr>
          <p:cNvPr id="60" name="그룹 59"/>
          <p:cNvGrpSpPr/>
          <p:nvPr/>
        </p:nvGrpSpPr>
        <p:grpSpPr>
          <a:xfrm flipH="1">
            <a:off x="1233376" y="2219294"/>
            <a:ext cx="249770" cy="241540"/>
            <a:chOff x="6088069" y="3298292"/>
            <a:chExt cx="503186" cy="486606"/>
          </a:xfrm>
        </p:grpSpPr>
        <p:sp>
          <p:nvSpPr>
            <p:cNvPr id="61" name="타원 60"/>
            <p:cNvSpPr/>
            <p:nvPr/>
          </p:nvSpPr>
          <p:spPr>
            <a:xfrm>
              <a:off x="6088069" y="3298292"/>
              <a:ext cx="503186" cy="486606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pic>
          <p:nvPicPr>
            <p:cNvPr id="62" name="그림 6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62801" y="3351906"/>
              <a:ext cx="381000" cy="381000"/>
            </a:xfrm>
            <a:prstGeom prst="rect">
              <a:avLst/>
            </a:prstGeom>
          </p:spPr>
        </p:pic>
      </p:grpSp>
      <p:pic>
        <p:nvPicPr>
          <p:cNvPr id="63" name="Picture 2" descr="person-icon-118181.png (245×245)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858" y="2516910"/>
            <a:ext cx="378806" cy="378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2" descr="person-icon-118181.png (245×245)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858" y="2858827"/>
            <a:ext cx="378806" cy="378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2" descr="person-icon-118181.png (245×245)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858" y="3189678"/>
            <a:ext cx="378806" cy="378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6" name="타원 65"/>
          <p:cNvSpPr/>
          <p:nvPr/>
        </p:nvSpPr>
        <p:spPr>
          <a:xfrm>
            <a:off x="1754978" y="2204864"/>
            <a:ext cx="296742" cy="314057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67" name="타원 66"/>
          <p:cNvSpPr/>
          <p:nvPr/>
        </p:nvSpPr>
        <p:spPr>
          <a:xfrm>
            <a:off x="1754978" y="2537314"/>
            <a:ext cx="296742" cy="314057"/>
          </a:xfrm>
          <a:prstGeom prst="ellipse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68" name="타원 67"/>
          <p:cNvSpPr/>
          <p:nvPr/>
        </p:nvSpPr>
        <p:spPr>
          <a:xfrm>
            <a:off x="1754978" y="2875621"/>
            <a:ext cx="296742" cy="314057"/>
          </a:xfrm>
          <a:prstGeom prst="ellipse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69" name="타원 68"/>
          <p:cNvSpPr/>
          <p:nvPr/>
        </p:nvSpPr>
        <p:spPr>
          <a:xfrm>
            <a:off x="1754978" y="3237633"/>
            <a:ext cx="296742" cy="314057"/>
          </a:xfrm>
          <a:prstGeom prst="ellipse">
            <a:avLst/>
          </a:prstGeom>
          <a:solidFill>
            <a:schemeClr val="bg1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pic>
        <p:nvPicPr>
          <p:cNvPr id="70" name="그림 69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100000" l="0" r="100000">
                        <a14:foregroundMark x1="21667" y1="90244" x2="21667" y2="90244"/>
                        <a14:foregroundMark x1="30000" y1="82927" x2="30000" y2="82927"/>
                        <a14:foregroundMark x1="36667" y1="78049" x2="36667" y2="78049"/>
                        <a14:foregroundMark x1="63333" y1="26829" x2="63333" y2="26829"/>
                        <a14:foregroundMark x1="58333" y1="36585" x2="58333" y2="36585"/>
                        <a14:foregroundMark x1="58333" y1="36585" x2="58333" y2="36585"/>
                        <a14:foregroundMark x1="41667" y1="41463" x2="41667" y2="41463"/>
                        <a14:foregroundMark x1="48333" y1="48780" x2="48333" y2="48780"/>
                        <a14:backgroundMark x1="26667" y1="75610" x2="26667" y2="7561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9680" y="1428284"/>
            <a:ext cx="656600" cy="448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394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C:\Users\JavaPro\Desktop\UI자료\11.JP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3F3F3"/>
              </a:clrFrom>
              <a:clrTo>
                <a:srgbClr val="F3F3F3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-1339541" y="1382443"/>
            <a:ext cx="7265619" cy="36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781100" y="566963"/>
            <a:ext cx="3098974" cy="5514163"/>
          </a:xfrm>
          <a:prstGeom prst="rect">
            <a:avLst/>
          </a:prstGeom>
          <a:gradFill>
            <a:gsLst>
              <a:gs pos="1000">
                <a:schemeClr val="bg1"/>
              </a:gs>
              <a:gs pos="98000">
                <a:schemeClr val="bg1"/>
              </a:gs>
              <a:gs pos="49000">
                <a:srgbClr val="BAFBFE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0824071"/>
              </p:ext>
            </p:extLst>
          </p:nvPr>
        </p:nvGraphicFramePr>
        <p:xfrm>
          <a:off x="781100" y="566963"/>
          <a:ext cx="3089618" cy="5282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4936"/>
                <a:gridCol w="514937"/>
                <a:gridCol w="514936"/>
                <a:gridCol w="514936"/>
                <a:gridCol w="514937"/>
                <a:gridCol w="514936"/>
              </a:tblGrid>
              <a:tr h="5282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50" b="1" dirty="0" smtClean="0"/>
                        <a:t>홈 보기</a:t>
                      </a:r>
                      <a:endParaRPr lang="en-US" altLang="ko-KR" sz="650" b="1" dirty="0" smtClean="0"/>
                    </a:p>
                  </a:txBody>
                  <a:tcPr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50" b="1" dirty="0" smtClean="0"/>
                        <a:t>이야기</a:t>
                      </a:r>
                      <a:endParaRPr lang="ko-KR" altLang="en-US" sz="650" b="1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50" b="1" dirty="0" smtClean="0"/>
                        <a:t>일정</a:t>
                      </a:r>
                      <a:endParaRPr lang="ko-KR" altLang="en-US" sz="650" b="1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50" b="1" dirty="0" smtClean="0"/>
                        <a:t>일기장</a:t>
                      </a:r>
                      <a:endParaRPr lang="ko-KR" altLang="en-US" sz="650" b="1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50" b="1" dirty="0" smtClean="0"/>
                        <a:t>앨범보기</a:t>
                      </a:r>
                      <a:endParaRPr lang="ko-KR" altLang="en-US" sz="650" b="1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50" b="1" dirty="0" smtClean="0"/>
                        <a:t>기타</a:t>
                      </a:r>
                      <a:endParaRPr lang="ko-KR" altLang="en-US" sz="650" b="1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</a:tr>
            </a:tbl>
          </a:graphicData>
        </a:graphic>
      </p:graphicFrame>
      <p:sp>
        <p:nvSpPr>
          <p:cNvPr id="8" name="모서리가 둥근 직사각형 7"/>
          <p:cNvSpPr/>
          <p:nvPr/>
        </p:nvSpPr>
        <p:spPr>
          <a:xfrm>
            <a:off x="3725910" y="1906986"/>
            <a:ext cx="144016" cy="25922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/>
          <p:cNvGrpSpPr/>
          <p:nvPr/>
        </p:nvGrpSpPr>
        <p:grpSpPr>
          <a:xfrm>
            <a:off x="1415360" y="1471289"/>
            <a:ext cx="380058" cy="362668"/>
            <a:chOff x="2322338" y="2719454"/>
            <a:chExt cx="755178" cy="755178"/>
          </a:xfrm>
        </p:grpSpPr>
        <p:sp>
          <p:nvSpPr>
            <p:cNvPr id="11" name="타원 10"/>
            <p:cNvSpPr/>
            <p:nvPr/>
          </p:nvSpPr>
          <p:spPr>
            <a:xfrm>
              <a:off x="2322338" y="2719454"/>
              <a:ext cx="755178" cy="755178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51383" y="2719454"/>
              <a:ext cx="679240" cy="679240"/>
            </a:xfrm>
            <a:prstGeom prst="rect">
              <a:avLst/>
            </a:prstGeom>
          </p:spPr>
        </p:pic>
      </p:grpSp>
      <p:sp>
        <p:nvSpPr>
          <p:cNvPr id="13" name="모서리가 둥근 직사각형 12"/>
          <p:cNvSpPr/>
          <p:nvPr/>
        </p:nvSpPr>
        <p:spPr>
          <a:xfrm>
            <a:off x="1852836" y="1485644"/>
            <a:ext cx="1368152" cy="33395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>
                <a:solidFill>
                  <a:srgbClr val="7030A0"/>
                </a:solidFill>
              </a:rPr>
              <a:t>나의 </a:t>
            </a:r>
            <a:r>
              <a:rPr lang="ko-KR" altLang="en-US" sz="1400" b="1" dirty="0">
                <a:solidFill>
                  <a:srgbClr val="7030A0"/>
                </a:solidFill>
              </a:rPr>
              <a:t>집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167755" y="2550244"/>
            <a:ext cx="10445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pc="-300" dirty="0" smtClean="0"/>
              <a:t>아버지</a:t>
            </a:r>
            <a:endParaRPr lang="ko-KR" altLang="en-US" sz="1400" spc="-300" dirty="0"/>
          </a:p>
        </p:txBody>
      </p:sp>
      <p:sp>
        <p:nvSpPr>
          <p:cNvPr id="18" name="TextBox 17"/>
          <p:cNvSpPr txBox="1"/>
          <p:nvPr/>
        </p:nvSpPr>
        <p:spPr>
          <a:xfrm>
            <a:off x="2167755" y="2187785"/>
            <a:ext cx="10445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pc="-300" dirty="0" smtClean="0"/>
              <a:t>나</a:t>
            </a:r>
            <a:endParaRPr lang="ko-KR" altLang="en-US" sz="1400" spc="-300" dirty="0"/>
          </a:p>
        </p:txBody>
      </p:sp>
      <p:sp>
        <p:nvSpPr>
          <p:cNvPr id="22" name="TextBox 21"/>
          <p:cNvSpPr txBox="1"/>
          <p:nvPr/>
        </p:nvSpPr>
        <p:spPr>
          <a:xfrm>
            <a:off x="2167755" y="2893253"/>
            <a:ext cx="10445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pc="-300" dirty="0" smtClean="0"/>
              <a:t>어머니</a:t>
            </a:r>
            <a:endParaRPr lang="ko-KR" altLang="en-US" sz="1400" spc="-300" dirty="0"/>
          </a:p>
        </p:txBody>
      </p:sp>
      <p:sp>
        <p:nvSpPr>
          <p:cNvPr id="23" name="TextBox 22"/>
          <p:cNvSpPr txBox="1"/>
          <p:nvPr/>
        </p:nvSpPr>
        <p:spPr>
          <a:xfrm>
            <a:off x="2167754" y="3248943"/>
            <a:ext cx="10445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pc="-300" dirty="0" smtClean="0"/>
              <a:t>누나</a:t>
            </a:r>
            <a:endParaRPr lang="ko-KR" altLang="en-US" sz="1400" spc="-300" dirty="0"/>
          </a:p>
        </p:txBody>
      </p:sp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1938810"/>
              </p:ext>
            </p:extLst>
          </p:nvPr>
        </p:nvGraphicFramePr>
        <p:xfrm>
          <a:off x="777682" y="1052736"/>
          <a:ext cx="3092244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3061"/>
                <a:gridCol w="773061"/>
                <a:gridCol w="773061"/>
                <a:gridCol w="773061"/>
              </a:tblGrid>
              <a:tr h="2670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err="1" smtClean="0">
                          <a:solidFill>
                            <a:schemeClr val="tx1"/>
                          </a:solidFill>
                        </a:rPr>
                        <a:t>우리집</a:t>
                      </a:r>
                      <a:endParaRPr lang="en-US" altLang="ko-KR" sz="1000" b="1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</a:rPr>
                        <a:t>정보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0BC7C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</a:rPr>
                        <a:t>구성원</a:t>
                      </a:r>
                      <a:endParaRPr lang="en-US" altLang="ko-KR" sz="1000" b="1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</a:rPr>
                        <a:t>추가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D2F1F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</a:rPr>
                        <a:t>이웃</a:t>
                      </a:r>
                      <a:endParaRPr lang="en-US" altLang="ko-KR" sz="1000" b="1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</a:rPr>
                        <a:t>보기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D2F1F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</a:rPr>
                        <a:t>이웃</a:t>
                      </a:r>
                      <a:endParaRPr lang="en-US" altLang="ko-KR" sz="1000" b="1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</a:rPr>
                        <a:t>검색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D2F1FE"/>
                    </a:solidFill>
                  </a:tcPr>
                </a:tc>
              </a:tr>
            </a:tbl>
          </a:graphicData>
        </a:graphic>
      </p:graphicFrame>
      <p:grpSp>
        <p:nvGrpSpPr>
          <p:cNvPr id="25" name="그룹 24"/>
          <p:cNvGrpSpPr/>
          <p:nvPr/>
        </p:nvGrpSpPr>
        <p:grpSpPr>
          <a:xfrm flipH="1">
            <a:off x="3403488" y="2288820"/>
            <a:ext cx="204076" cy="204076"/>
            <a:chOff x="7089803" y="3094424"/>
            <a:chExt cx="197752" cy="197752"/>
          </a:xfrm>
        </p:grpSpPr>
        <p:sp>
          <p:nvSpPr>
            <p:cNvPr id="26" name="타원 25"/>
            <p:cNvSpPr/>
            <p:nvPr/>
          </p:nvSpPr>
          <p:spPr>
            <a:xfrm>
              <a:off x="7089803" y="3094424"/>
              <a:ext cx="197752" cy="19775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16058" y="3120679"/>
              <a:ext cx="145242" cy="145242"/>
            </a:xfrm>
            <a:prstGeom prst="rect">
              <a:avLst/>
            </a:prstGeom>
          </p:spPr>
        </p:pic>
      </p:grpSp>
      <p:grpSp>
        <p:nvGrpSpPr>
          <p:cNvPr id="28" name="그룹 27"/>
          <p:cNvGrpSpPr/>
          <p:nvPr/>
        </p:nvGrpSpPr>
        <p:grpSpPr>
          <a:xfrm flipH="1">
            <a:off x="3403488" y="2613061"/>
            <a:ext cx="204076" cy="204076"/>
            <a:chOff x="7089803" y="3094424"/>
            <a:chExt cx="197752" cy="197752"/>
          </a:xfrm>
        </p:grpSpPr>
        <p:sp>
          <p:nvSpPr>
            <p:cNvPr id="29" name="타원 28"/>
            <p:cNvSpPr/>
            <p:nvPr/>
          </p:nvSpPr>
          <p:spPr>
            <a:xfrm>
              <a:off x="7089803" y="3094424"/>
              <a:ext cx="197752" cy="19775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0" name="그림 2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16058" y="3120679"/>
              <a:ext cx="145242" cy="145242"/>
            </a:xfrm>
            <a:prstGeom prst="rect">
              <a:avLst/>
            </a:prstGeom>
          </p:spPr>
        </p:pic>
      </p:grpSp>
      <p:grpSp>
        <p:nvGrpSpPr>
          <p:cNvPr id="31" name="그룹 30"/>
          <p:cNvGrpSpPr/>
          <p:nvPr/>
        </p:nvGrpSpPr>
        <p:grpSpPr>
          <a:xfrm flipH="1">
            <a:off x="3403488" y="2956070"/>
            <a:ext cx="204076" cy="204076"/>
            <a:chOff x="7089803" y="3094424"/>
            <a:chExt cx="197752" cy="197752"/>
          </a:xfrm>
        </p:grpSpPr>
        <p:sp>
          <p:nvSpPr>
            <p:cNvPr id="32" name="타원 31"/>
            <p:cNvSpPr/>
            <p:nvPr/>
          </p:nvSpPr>
          <p:spPr>
            <a:xfrm>
              <a:off x="7089803" y="3094424"/>
              <a:ext cx="197752" cy="19775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3" name="그림 3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16058" y="3120679"/>
              <a:ext cx="145242" cy="145242"/>
            </a:xfrm>
            <a:prstGeom prst="rect">
              <a:avLst/>
            </a:prstGeom>
          </p:spPr>
        </p:pic>
      </p:grpSp>
      <p:grpSp>
        <p:nvGrpSpPr>
          <p:cNvPr id="34" name="그룹 33"/>
          <p:cNvGrpSpPr/>
          <p:nvPr/>
        </p:nvGrpSpPr>
        <p:grpSpPr>
          <a:xfrm flipH="1">
            <a:off x="3403488" y="3311760"/>
            <a:ext cx="204076" cy="204076"/>
            <a:chOff x="7089803" y="3094424"/>
            <a:chExt cx="197752" cy="197752"/>
          </a:xfrm>
        </p:grpSpPr>
        <p:sp>
          <p:nvSpPr>
            <p:cNvPr id="35" name="타원 34"/>
            <p:cNvSpPr/>
            <p:nvPr/>
          </p:nvSpPr>
          <p:spPr>
            <a:xfrm>
              <a:off x="7089803" y="3094424"/>
              <a:ext cx="197752" cy="19775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6" name="그림 3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16058" y="3120679"/>
              <a:ext cx="145242" cy="145242"/>
            </a:xfrm>
            <a:prstGeom prst="rect">
              <a:avLst/>
            </a:prstGeom>
          </p:spPr>
        </p:pic>
      </p:grpSp>
      <p:grpSp>
        <p:nvGrpSpPr>
          <p:cNvPr id="60" name="그룹 59"/>
          <p:cNvGrpSpPr/>
          <p:nvPr/>
        </p:nvGrpSpPr>
        <p:grpSpPr>
          <a:xfrm flipH="1">
            <a:off x="1233376" y="2219294"/>
            <a:ext cx="249770" cy="241540"/>
            <a:chOff x="6088069" y="3298292"/>
            <a:chExt cx="503186" cy="486606"/>
          </a:xfrm>
        </p:grpSpPr>
        <p:sp>
          <p:nvSpPr>
            <p:cNvPr id="61" name="타원 60"/>
            <p:cNvSpPr/>
            <p:nvPr/>
          </p:nvSpPr>
          <p:spPr>
            <a:xfrm>
              <a:off x="6088069" y="3298292"/>
              <a:ext cx="503186" cy="486606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pic>
          <p:nvPicPr>
            <p:cNvPr id="62" name="그림 6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62801" y="3351906"/>
              <a:ext cx="381000" cy="381000"/>
            </a:xfrm>
            <a:prstGeom prst="rect">
              <a:avLst/>
            </a:prstGeom>
          </p:spPr>
        </p:pic>
      </p:grpSp>
      <p:pic>
        <p:nvPicPr>
          <p:cNvPr id="63" name="Picture 2" descr="person-icon-118181.png (245×245)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858" y="2516910"/>
            <a:ext cx="378806" cy="378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2" descr="person-icon-118181.png (245×245)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858" y="2858827"/>
            <a:ext cx="378806" cy="378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2" descr="person-icon-118181.png (245×245)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858" y="3189678"/>
            <a:ext cx="378806" cy="378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6" name="타원 65"/>
          <p:cNvSpPr/>
          <p:nvPr/>
        </p:nvSpPr>
        <p:spPr>
          <a:xfrm>
            <a:off x="1754978" y="2204864"/>
            <a:ext cx="296742" cy="314057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67" name="타원 66"/>
          <p:cNvSpPr/>
          <p:nvPr/>
        </p:nvSpPr>
        <p:spPr>
          <a:xfrm>
            <a:off x="1754978" y="2537314"/>
            <a:ext cx="296742" cy="314057"/>
          </a:xfrm>
          <a:prstGeom prst="ellipse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68" name="타원 67"/>
          <p:cNvSpPr/>
          <p:nvPr/>
        </p:nvSpPr>
        <p:spPr>
          <a:xfrm>
            <a:off x="1754978" y="2875621"/>
            <a:ext cx="296742" cy="314057"/>
          </a:xfrm>
          <a:prstGeom prst="ellipse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69" name="타원 68"/>
          <p:cNvSpPr/>
          <p:nvPr/>
        </p:nvSpPr>
        <p:spPr>
          <a:xfrm>
            <a:off x="1754978" y="3237633"/>
            <a:ext cx="296742" cy="314057"/>
          </a:xfrm>
          <a:prstGeom prst="ellipse">
            <a:avLst/>
          </a:prstGeom>
          <a:solidFill>
            <a:schemeClr val="bg1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pic>
        <p:nvPicPr>
          <p:cNvPr id="70" name="그림 69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100000" l="0" r="100000">
                        <a14:foregroundMark x1="21667" y1="90244" x2="21667" y2="90244"/>
                        <a14:foregroundMark x1="30000" y1="82927" x2="30000" y2="82927"/>
                        <a14:foregroundMark x1="36667" y1="78049" x2="36667" y2="78049"/>
                        <a14:foregroundMark x1="63333" y1="26829" x2="63333" y2="26829"/>
                        <a14:foregroundMark x1="58333" y1="36585" x2="58333" y2="36585"/>
                        <a14:foregroundMark x1="58333" y1="36585" x2="58333" y2="36585"/>
                        <a14:foregroundMark x1="41667" y1="41463" x2="41667" y2="41463"/>
                        <a14:foregroundMark x1="48333" y1="48780" x2="48333" y2="48780"/>
                        <a14:backgroundMark x1="26667" y1="75610" x2="26667" y2="7561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9680" y="1428284"/>
            <a:ext cx="656600" cy="448677"/>
          </a:xfrm>
          <a:prstGeom prst="rect">
            <a:avLst/>
          </a:prstGeom>
        </p:spPr>
      </p:pic>
      <p:cxnSp>
        <p:nvCxnSpPr>
          <p:cNvPr id="4" name="직선 화살표 연결선 3"/>
          <p:cNvCxnSpPr/>
          <p:nvPr/>
        </p:nvCxnSpPr>
        <p:spPr>
          <a:xfrm flipV="1">
            <a:off x="3517980" y="1556792"/>
            <a:ext cx="1486068" cy="9583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1" name="그룹 70"/>
          <p:cNvGrpSpPr/>
          <p:nvPr/>
        </p:nvGrpSpPr>
        <p:grpSpPr>
          <a:xfrm>
            <a:off x="4860032" y="879268"/>
            <a:ext cx="4032448" cy="2458344"/>
            <a:chOff x="5796136" y="1769281"/>
            <a:chExt cx="2810942" cy="1860291"/>
          </a:xfrm>
        </p:grpSpPr>
        <p:grpSp>
          <p:nvGrpSpPr>
            <p:cNvPr id="72" name="그룹 71"/>
            <p:cNvGrpSpPr/>
            <p:nvPr/>
          </p:nvGrpSpPr>
          <p:grpSpPr>
            <a:xfrm>
              <a:off x="5796136" y="1769281"/>
              <a:ext cx="2810942" cy="1860291"/>
              <a:chOff x="5796136" y="1769281"/>
              <a:chExt cx="2810942" cy="1860291"/>
            </a:xfrm>
          </p:grpSpPr>
          <p:sp>
            <p:nvSpPr>
              <p:cNvPr id="75" name="직사각형 74"/>
              <p:cNvSpPr/>
              <p:nvPr/>
            </p:nvSpPr>
            <p:spPr>
              <a:xfrm>
                <a:off x="6028194" y="1769281"/>
                <a:ext cx="2578884" cy="1860291"/>
              </a:xfrm>
              <a:prstGeom prst="rect">
                <a:avLst/>
              </a:prstGeom>
              <a:gradFill>
                <a:gsLst>
                  <a:gs pos="1000">
                    <a:schemeClr val="bg1"/>
                  </a:gs>
                  <a:gs pos="98000">
                    <a:schemeClr val="bg1"/>
                  </a:gs>
                  <a:gs pos="49000">
                    <a:srgbClr val="CDFBFF"/>
                  </a:gs>
                </a:gsLst>
                <a:lin ang="5400000" scaled="0"/>
              </a:gra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76" name="직선 연결선 75"/>
              <p:cNvCxnSpPr/>
              <p:nvPr/>
            </p:nvCxnSpPr>
            <p:spPr>
              <a:xfrm>
                <a:off x="5796136" y="2132856"/>
                <a:ext cx="2810942" cy="0"/>
              </a:xfrm>
              <a:prstGeom prst="line">
                <a:avLst/>
              </a:prstGeom>
              <a:ln w="317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3" name="TextBox 72"/>
            <p:cNvSpPr txBox="1"/>
            <p:nvPr/>
          </p:nvSpPr>
          <p:spPr>
            <a:xfrm>
              <a:off x="6333185" y="1816100"/>
              <a:ext cx="1780390" cy="279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smtClean="0"/>
                <a:t>홈 이름 변경</a:t>
              </a:r>
              <a:endParaRPr lang="ko-KR" altLang="en-US" dirty="0"/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5965529" y="2290677"/>
              <a:ext cx="2641548" cy="279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smtClean="0"/>
                <a:t> 변경할 홈 이름을 입력해 주세요</a:t>
              </a:r>
              <a:endParaRPr lang="ko-KR" altLang="en-US" dirty="0"/>
            </a:p>
          </p:txBody>
        </p:sp>
      </p:grpSp>
      <p:cxnSp>
        <p:nvCxnSpPr>
          <p:cNvPr id="15" name="직선 연결선 14"/>
          <p:cNvCxnSpPr/>
          <p:nvPr/>
        </p:nvCxnSpPr>
        <p:spPr>
          <a:xfrm>
            <a:off x="5364088" y="2361892"/>
            <a:ext cx="338437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모서리가 둥근 직사각형 76"/>
          <p:cNvSpPr/>
          <p:nvPr/>
        </p:nvSpPr>
        <p:spPr>
          <a:xfrm>
            <a:off x="5289499" y="2665010"/>
            <a:ext cx="1561485" cy="448732"/>
          </a:xfrm>
          <a:prstGeom prst="roundRect">
            <a:avLst/>
          </a:prstGeom>
          <a:solidFill>
            <a:srgbClr val="00B0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확인</a:t>
            </a:r>
            <a:endParaRPr lang="ko-KR" altLang="en-US" dirty="0"/>
          </a:p>
        </p:txBody>
      </p:sp>
      <p:sp>
        <p:nvSpPr>
          <p:cNvPr id="47" name="모서리가 둥근 직사각형 46"/>
          <p:cNvSpPr/>
          <p:nvPr/>
        </p:nvSpPr>
        <p:spPr>
          <a:xfrm>
            <a:off x="7186979" y="2668887"/>
            <a:ext cx="1561485" cy="448732"/>
          </a:xfrm>
          <a:prstGeom prst="roundRect">
            <a:avLst/>
          </a:prstGeom>
          <a:solidFill>
            <a:srgbClr val="00B0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취소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61665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Picture 3" descr="C:\Users\JavaPro\Desktop\UI자료\11.JP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3F3F3"/>
              </a:clrFrom>
              <a:clrTo>
                <a:srgbClr val="F3F3F3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-1869123" y="1517193"/>
            <a:ext cx="7265619" cy="36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2" name="직사각형 81"/>
          <p:cNvSpPr/>
          <p:nvPr/>
        </p:nvSpPr>
        <p:spPr>
          <a:xfrm>
            <a:off x="251518" y="701713"/>
            <a:ext cx="3098974" cy="5514163"/>
          </a:xfrm>
          <a:prstGeom prst="rect">
            <a:avLst/>
          </a:prstGeom>
          <a:gradFill>
            <a:gsLst>
              <a:gs pos="1000">
                <a:schemeClr val="bg1"/>
              </a:gs>
              <a:gs pos="98000">
                <a:schemeClr val="bg1"/>
              </a:gs>
              <a:gs pos="49000">
                <a:srgbClr val="BAFBFE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96" name="표 9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4816834"/>
              </p:ext>
            </p:extLst>
          </p:nvPr>
        </p:nvGraphicFramePr>
        <p:xfrm>
          <a:off x="251518" y="701713"/>
          <a:ext cx="3089618" cy="5282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4936"/>
                <a:gridCol w="514937"/>
                <a:gridCol w="514936"/>
                <a:gridCol w="514936"/>
                <a:gridCol w="514937"/>
                <a:gridCol w="514936"/>
              </a:tblGrid>
              <a:tr h="5282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50" b="1" dirty="0" smtClean="0"/>
                        <a:t>홈 보기</a:t>
                      </a:r>
                      <a:endParaRPr lang="en-US" altLang="ko-KR" sz="650" b="1" dirty="0" smtClean="0"/>
                    </a:p>
                  </a:txBody>
                  <a:tcPr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50" b="1" dirty="0" smtClean="0"/>
                        <a:t>이야기</a:t>
                      </a:r>
                      <a:endParaRPr lang="ko-KR" altLang="en-US" sz="650" b="1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50" b="1" dirty="0" smtClean="0"/>
                        <a:t>일정</a:t>
                      </a:r>
                      <a:endParaRPr lang="ko-KR" altLang="en-US" sz="650" b="1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50" b="1" dirty="0" smtClean="0"/>
                        <a:t>일기장</a:t>
                      </a:r>
                      <a:endParaRPr lang="ko-KR" altLang="en-US" sz="650" b="1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50" b="1" dirty="0" smtClean="0"/>
                        <a:t>앨범보기</a:t>
                      </a:r>
                      <a:endParaRPr lang="ko-KR" altLang="en-US" sz="650" b="1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50" b="1" dirty="0" smtClean="0"/>
                        <a:t>기타</a:t>
                      </a:r>
                      <a:endParaRPr lang="ko-KR" altLang="en-US" sz="650" b="1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</a:tr>
            </a:tbl>
          </a:graphicData>
        </a:graphic>
      </p:graphicFrame>
      <p:sp>
        <p:nvSpPr>
          <p:cNvPr id="74" name="모서리가 둥근 직사각형 73"/>
          <p:cNvSpPr/>
          <p:nvPr/>
        </p:nvSpPr>
        <p:spPr>
          <a:xfrm>
            <a:off x="3211510" y="2202481"/>
            <a:ext cx="144016" cy="25922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4" name="표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9878672"/>
              </p:ext>
            </p:extLst>
          </p:nvPr>
        </p:nvGraphicFramePr>
        <p:xfrm>
          <a:off x="251520" y="1196752"/>
          <a:ext cx="3092244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3061"/>
                <a:gridCol w="773061"/>
                <a:gridCol w="773061"/>
                <a:gridCol w="773061"/>
              </a:tblGrid>
              <a:tr h="2670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err="1" smtClean="0">
                          <a:solidFill>
                            <a:schemeClr val="tx1"/>
                          </a:solidFill>
                        </a:rPr>
                        <a:t>우리집</a:t>
                      </a:r>
                      <a:endParaRPr lang="en-US" altLang="ko-KR" sz="1000" b="1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</a:rPr>
                        <a:t>정보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D2F1F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</a:rPr>
                        <a:t>구성원</a:t>
                      </a:r>
                      <a:endParaRPr lang="en-US" altLang="ko-KR" sz="1000" b="1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</a:rPr>
                        <a:t>추가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0BC7C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</a:rPr>
                        <a:t>이웃</a:t>
                      </a:r>
                      <a:endParaRPr lang="en-US" altLang="ko-KR" sz="1000" b="1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</a:rPr>
                        <a:t>보기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D2F1F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</a:rPr>
                        <a:t>이웃</a:t>
                      </a:r>
                      <a:endParaRPr lang="en-US" altLang="ko-KR" sz="1000" b="1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</a:rPr>
                        <a:t>검색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D2F1FE"/>
                    </a:solidFill>
                  </a:tcPr>
                </a:tc>
              </a:tr>
            </a:tbl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827584" y="2321147"/>
            <a:ext cx="1656184" cy="3697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Email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827584" y="2859363"/>
            <a:ext cx="1656184" cy="3697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휴대전화번호</a:t>
            </a:r>
            <a:endParaRPr lang="ko-KR" altLang="en-US" dirty="0"/>
          </a:p>
        </p:txBody>
      </p:sp>
      <p:sp>
        <p:nvSpPr>
          <p:cNvPr id="16" name="타원 15"/>
          <p:cNvSpPr/>
          <p:nvPr/>
        </p:nvSpPr>
        <p:spPr>
          <a:xfrm flipH="1">
            <a:off x="2555776" y="2448657"/>
            <a:ext cx="141534" cy="14153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 flipH="1">
            <a:off x="2555776" y="2961823"/>
            <a:ext cx="141534" cy="14153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79512" y="1658791"/>
            <a:ext cx="3272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/>
              <a:t>구성원에게 초대를 보내기 위한</a:t>
            </a:r>
            <a:endParaRPr lang="en-US" altLang="ko-KR" sz="1400" b="1" dirty="0" smtClean="0"/>
          </a:p>
          <a:p>
            <a:r>
              <a:rPr lang="ko-KR" altLang="en-US" sz="1400" b="1" dirty="0" smtClean="0"/>
              <a:t>수단을 선택하고</a:t>
            </a:r>
            <a:r>
              <a:rPr lang="en-US" altLang="ko-KR" sz="1400" b="1" dirty="0" smtClean="0"/>
              <a:t>,</a:t>
            </a:r>
            <a:r>
              <a:rPr lang="ko-KR" altLang="en-US" sz="1400" b="1" dirty="0" smtClean="0"/>
              <a:t>데이터를 입력하세요</a:t>
            </a:r>
            <a:endParaRPr lang="ko-KR" altLang="en-US" sz="1400" b="1" dirty="0"/>
          </a:p>
        </p:txBody>
      </p:sp>
      <p:grpSp>
        <p:nvGrpSpPr>
          <p:cNvPr id="19" name="그룹 18"/>
          <p:cNvGrpSpPr/>
          <p:nvPr/>
        </p:nvGrpSpPr>
        <p:grpSpPr>
          <a:xfrm>
            <a:off x="518201" y="4148011"/>
            <a:ext cx="1267612" cy="369332"/>
            <a:chOff x="7631657" y="3432686"/>
            <a:chExt cx="1348148" cy="636788"/>
          </a:xfrm>
        </p:grpSpPr>
        <p:sp>
          <p:nvSpPr>
            <p:cNvPr id="20" name="모서리가 둥근 직사각형 19"/>
            <p:cNvSpPr/>
            <p:nvPr/>
          </p:nvSpPr>
          <p:spPr>
            <a:xfrm>
              <a:off x="7631657" y="3434533"/>
              <a:ext cx="1348148" cy="585469"/>
            </a:xfrm>
            <a:prstGeom prst="roundRect">
              <a:avLst/>
            </a:prstGeom>
            <a:solidFill>
              <a:srgbClr val="00B0F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7966669" y="3432686"/>
              <a:ext cx="736458" cy="6367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smtClean="0">
                  <a:solidFill>
                    <a:schemeClr val="bg1"/>
                  </a:solidFill>
                </a:rPr>
                <a:t>확인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22" name="모서리가 둥근 직사각형 21"/>
          <p:cNvSpPr/>
          <p:nvPr/>
        </p:nvSpPr>
        <p:spPr>
          <a:xfrm>
            <a:off x="1801005" y="4149080"/>
            <a:ext cx="1267612" cy="339567"/>
          </a:xfrm>
          <a:prstGeom prst="roundRect">
            <a:avLst/>
          </a:prstGeom>
          <a:solidFill>
            <a:srgbClr val="00B0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취소</a:t>
            </a:r>
            <a:endParaRPr lang="ko-KR" altLang="en-US" dirty="0"/>
          </a:p>
        </p:txBody>
      </p:sp>
      <p:sp>
        <p:nvSpPr>
          <p:cNvPr id="3" name="모서리가 둥근 직사각형 2"/>
          <p:cNvSpPr/>
          <p:nvPr/>
        </p:nvSpPr>
        <p:spPr>
          <a:xfrm>
            <a:off x="561379" y="3401992"/>
            <a:ext cx="2507238" cy="30563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rgbClr val="A3ED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8" name="Picture 3" descr="C:\Users\JavaPro\Desktop\UI자료\11.JP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3F3F3"/>
              </a:clrFrom>
              <a:clrTo>
                <a:srgbClr val="F3F3F3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711507" y="1528595"/>
            <a:ext cx="7265619" cy="36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직사각형 38"/>
          <p:cNvSpPr/>
          <p:nvPr/>
        </p:nvSpPr>
        <p:spPr>
          <a:xfrm>
            <a:off x="3832148" y="713115"/>
            <a:ext cx="3098974" cy="5514163"/>
          </a:xfrm>
          <a:prstGeom prst="rect">
            <a:avLst/>
          </a:prstGeom>
          <a:gradFill>
            <a:gsLst>
              <a:gs pos="1000">
                <a:schemeClr val="bg1"/>
              </a:gs>
              <a:gs pos="98000">
                <a:schemeClr val="bg1"/>
              </a:gs>
              <a:gs pos="49000">
                <a:srgbClr val="BAFBFE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40" name="표 3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8527852"/>
              </p:ext>
            </p:extLst>
          </p:nvPr>
        </p:nvGraphicFramePr>
        <p:xfrm>
          <a:off x="3832148" y="713115"/>
          <a:ext cx="3089618" cy="5282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4936"/>
                <a:gridCol w="514937"/>
                <a:gridCol w="514936"/>
                <a:gridCol w="514936"/>
                <a:gridCol w="514937"/>
                <a:gridCol w="514936"/>
              </a:tblGrid>
              <a:tr h="5282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50" b="1" dirty="0" smtClean="0"/>
                        <a:t>홈 보기</a:t>
                      </a:r>
                      <a:endParaRPr lang="en-US" altLang="ko-KR" sz="650" b="1" dirty="0" smtClean="0"/>
                    </a:p>
                  </a:txBody>
                  <a:tcPr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50" b="1" dirty="0" smtClean="0"/>
                        <a:t>이야기</a:t>
                      </a:r>
                      <a:endParaRPr lang="ko-KR" altLang="en-US" sz="650" b="1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50" b="1" dirty="0" smtClean="0"/>
                        <a:t>일정</a:t>
                      </a:r>
                      <a:endParaRPr lang="ko-KR" altLang="en-US" sz="650" b="1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50" b="1" dirty="0" smtClean="0"/>
                        <a:t>일기장</a:t>
                      </a:r>
                      <a:endParaRPr lang="ko-KR" altLang="en-US" sz="650" b="1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50" b="1" dirty="0" smtClean="0"/>
                        <a:t>앨범보기</a:t>
                      </a:r>
                      <a:endParaRPr lang="ko-KR" altLang="en-US" sz="650" b="1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50" b="1" dirty="0" smtClean="0"/>
                        <a:t>기타</a:t>
                      </a:r>
                      <a:endParaRPr lang="ko-KR" altLang="en-US" sz="650" b="1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</a:tr>
            </a:tbl>
          </a:graphicData>
        </a:graphic>
      </p:graphicFrame>
      <p:sp>
        <p:nvSpPr>
          <p:cNvPr id="41" name="모서리가 둥근 직사각형 40"/>
          <p:cNvSpPr/>
          <p:nvPr/>
        </p:nvSpPr>
        <p:spPr>
          <a:xfrm>
            <a:off x="6792140" y="2213883"/>
            <a:ext cx="144016" cy="25922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42" name="표 4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2395782"/>
              </p:ext>
            </p:extLst>
          </p:nvPr>
        </p:nvGraphicFramePr>
        <p:xfrm>
          <a:off x="3832150" y="1208154"/>
          <a:ext cx="3092244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3061"/>
                <a:gridCol w="773061"/>
                <a:gridCol w="773061"/>
                <a:gridCol w="773061"/>
              </a:tblGrid>
              <a:tr h="2670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err="1" smtClean="0">
                          <a:solidFill>
                            <a:schemeClr val="tx1"/>
                          </a:solidFill>
                        </a:rPr>
                        <a:t>우리집</a:t>
                      </a:r>
                      <a:endParaRPr lang="en-US" altLang="ko-KR" sz="1000" b="1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</a:rPr>
                        <a:t>정보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D2F1F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</a:rPr>
                        <a:t>구성원</a:t>
                      </a:r>
                      <a:endParaRPr lang="en-US" altLang="ko-KR" sz="1000" b="1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</a:rPr>
                        <a:t>추가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0BC7C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</a:rPr>
                        <a:t>이웃</a:t>
                      </a:r>
                      <a:endParaRPr lang="en-US" altLang="ko-KR" sz="1000" b="1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</a:rPr>
                        <a:t>보기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D2F1F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</a:rPr>
                        <a:t>이웃</a:t>
                      </a:r>
                      <a:endParaRPr lang="en-US" altLang="ko-KR" sz="1000" b="1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</a:rPr>
                        <a:t>검색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D2F1FE"/>
                    </a:solidFill>
                  </a:tcPr>
                </a:tc>
              </a:tr>
            </a:tbl>
          </a:graphicData>
        </a:graphic>
      </p:graphicFrame>
      <p:sp>
        <p:nvSpPr>
          <p:cNvPr id="43" name="TextBox 42"/>
          <p:cNvSpPr txBox="1"/>
          <p:nvPr/>
        </p:nvSpPr>
        <p:spPr>
          <a:xfrm>
            <a:off x="4408214" y="2332549"/>
            <a:ext cx="1656184" cy="3697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Email</a:t>
            </a:r>
            <a:endParaRPr lang="ko-KR" alt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4408214" y="2870765"/>
            <a:ext cx="1656184" cy="3697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휴대전화번호</a:t>
            </a:r>
            <a:endParaRPr lang="ko-KR" altLang="en-US" dirty="0"/>
          </a:p>
        </p:txBody>
      </p:sp>
      <p:sp>
        <p:nvSpPr>
          <p:cNvPr id="45" name="타원 44"/>
          <p:cNvSpPr/>
          <p:nvPr/>
        </p:nvSpPr>
        <p:spPr>
          <a:xfrm flipH="1">
            <a:off x="6136406" y="2460059"/>
            <a:ext cx="141534" cy="14153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/>
          <p:cNvSpPr/>
          <p:nvPr/>
        </p:nvSpPr>
        <p:spPr>
          <a:xfrm flipH="1">
            <a:off x="6136406" y="2973225"/>
            <a:ext cx="141534" cy="14153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/>
          <p:cNvSpPr txBox="1"/>
          <p:nvPr/>
        </p:nvSpPr>
        <p:spPr>
          <a:xfrm>
            <a:off x="3760142" y="1670193"/>
            <a:ext cx="3272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/>
              <a:t>구성원에게 초대를 보내기 위한</a:t>
            </a:r>
            <a:endParaRPr lang="en-US" altLang="ko-KR" sz="1400" b="1" dirty="0" smtClean="0"/>
          </a:p>
          <a:p>
            <a:r>
              <a:rPr lang="ko-KR" altLang="en-US" sz="1400" b="1" dirty="0" smtClean="0"/>
              <a:t>수단을 선택하고</a:t>
            </a:r>
            <a:r>
              <a:rPr lang="en-US" altLang="ko-KR" sz="1400" b="1" dirty="0" smtClean="0"/>
              <a:t>,</a:t>
            </a:r>
            <a:r>
              <a:rPr lang="ko-KR" altLang="en-US" sz="1400" b="1" dirty="0" smtClean="0"/>
              <a:t>데이터를 입력하세요</a:t>
            </a:r>
            <a:endParaRPr lang="ko-KR" altLang="en-US" sz="1400" b="1" dirty="0"/>
          </a:p>
        </p:txBody>
      </p:sp>
      <p:grpSp>
        <p:nvGrpSpPr>
          <p:cNvPr id="48" name="그룹 47"/>
          <p:cNvGrpSpPr/>
          <p:nvPr/>
        </p:nvGrpSpPr>
        <p:grpSpPr>
          <a:xfrm>
            <a:off x="4098831" y="4159413"/>
            <a:ext cx="1267612" cy="369332"/>
            <a:chOff x="7631657" y="3432686"/>
            <a:chExt cx="1348148" cy="636788"/>
          </a:xfrm>
        </p:grpSpPr>
        <p:sp>
          <p:nvSpPr>
            <p:cNvPr id="49" name="모서리가 둥근 직사각형 48"/>
            <p:cNvSpPr/>
            <p:nvPr/>
          </p:nvSpPr>
          <p:spPr>
            <a:xfrm>
              <a:off x="7631657" y="3434533"/>
              <a:ext cx="1348148" cy="585469"/>
            </a:xfrm>
            <a:prstGeom prst="roundRect">
              <a:avLst/>
            </a:prstGeom>
            <a:solidFill>
              <a:srgbClr val="00B0F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7966669" y="3432686"/>
              <a:ext cx="736458" cy="6367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smtClean="0">
                  <a:solidFill>
                    <a:schemeClr val="bg1"/>
                  </a:solidFill>
                </a:rPr>
                <a:t>확인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52" name="모서리가 둥근 직사각형 51"/>
          <p:cNvSpPr/>
          <p:nvPr/>
        </p:nvSpPr>
        <p:spPr>
          <a:xfrm>
            <a:off x="4142009" y="3413394"/>
            <a:ext cx="2507238" cy="30563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rgbClr val="A3ED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3" name="그룹 52"/>
          <p:cNvGrpSpPr/>
          <p:nvPr/>
        </p:nvGrpSpPr>
        <p:grpSpPr>
          <a:xfrm>
            <a:off x="3491880" y="2088221"/>
            <a:ext cx="3392040" cy="2458344"/>
            <a:chOff x="5796136" y="1769281"/>
            <a:chExt cx="2810942" cy="1860291"/>
          </a:xfrm>
        </p:grpSpPr>
        <p:grpSp>
          <p:nvGrpSpPr>
            <p:cNvPr id="54" name="그룹 53"/>
            <p:cNvGrpSpPr/>
            <p:nvPr/>
          </p:nvGrpSpPr>
          <p:grpSpPr>
            <a:xfrm>
              <a:off x="5796136" y="1769281"/>
              <a:ext cx="2810942" cy="1860291"/>
              <a:chOff x="5796136" y="1769281"/>
              <a:chExt cx="2810942" cy="1860291"/>
            </a:xfrm>
          </p:grpSpPr>
          <p:sp>
            <p:nvSpPr>
              <p:cNvPr id="57" name="직사각형 56"/>
              <p:cNvSpPr/>
              <p:nvPr/>
            </p:nvSpPr>
            <p:spPr>
              <a:xfrm>
                <a:off x="6028194" y="1769281"/>
                <a:ext cx="2578884" cy="1860291"/>
              </a:xfrm>
              <a:prstGeom prst="rect">
                <a:avLst/>
              </a:prstGeom>
              <a:gradFill>
                <a:gsLst>
                  <a:gs pos="1000">
                    <a:schemeClr val="bg1"/>
                  </a:gs>
                  <a:gs pos="98000">
                    <a:schemeClr val="bg1"/>
                  </a:gs>
                  <a:gs pos="49000">
                    <a:srgbClr val="CDFBFF"/>
                  </a:gs>
                </a:gsLst>
                <a:lin ang="5400000" scaled="0"/>
              </a:gra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58" name="직선 연결선 57"/>
              <p:cNvCxnSpPr/>
              <p:nvPr/>
            </p:nvCxnSpPr>
            <p:spPr>
              <a:xfrm>
                <a:off x="5796136" y="2132856"/>
                <a:ext cx="2810942" cy="0"/>
              </a:xfrm>
              <a:prstGeom prst="line">
                <a:avLst/>
              </a:prstGeom>
              <a:ln w="317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5" name="TextBox 54"/>
            <p:cNvSpPr txBox="1"/>
            <p:nvPr/>
          </p:nvSpPr>
          <p:spPr>
            <a:xfrm>
              <a:off x="6333185" y="1816100"/>
              <a:ext cx="1780390" cy="279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smtClean="0"/>
                <a:t>전송 완료</a:t>
              </a:r>
              <a:endParaRPr lang="ko-KR" altLang="en-US" dirty="0"/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5965530" y="2290677"/>
              <a:ext cx="2594918" cy="6987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smtClean="0"/>
                <a:t>010-5435-3859</a:t>
              </a:r>
              <a:r>
                <a:rPr lang="ko-KR" altLang="en-US" dirty="0" smtClean="0"/>
                <a:t>로</a:t>
              </a:r>
              <a:endParaRPr lang="en-US" altLang="ko-KR" dirty="0" smtClean="0"/>
            </a:p>
            <a:p>
              <a:pPr algn="ctr"/>
              <a:r>
                <a:rPr lang="ko-KR" altLang="en-US" dirty="0" smtClean="0"/>
                <a:t>가족 초대 요청이</a:t>
              </a:r>
              <a:endParaRPr lang="en-US" altLang="ko-KR" dirty="0" smtClean="0"/>
            </a:p>
            <a:p>
              <a:pPr algn="ctr"/>
              <a:r>
                <a:rPr lang="ko-KR" altLang="en-US" dirty="0" smtClean="0"/>
                <a:t>전달되었습니다</a:t>
              </a:r>
              <a:endParaRPr lang="ko-KR" altLang="en-US" dirty="0"/>
            </a:p>
          </p:txBody>
        </p:sp>
      </p:grpSp>
      <p:sp>
        <p:nvSpPr>
          <p:cNvPr id="65" name="모서리가 둥근 직사각형 64"/>
          <p:cNvSpPr/>
          <p:nvPr/>
        </p:nvSpPr>
        <p:spPr>
          <a:xfrm>
            <a:off x="4533464" y="3935047"/>
            <a:ext cx="1561485" cy="448732"/>
          </a:xfrm>
          <a:prstGeom prst="roundRect">
            <a:avLst/>
          </a:prstGeom>
          <a:solidFill>
            <a:srgbClr val="00B0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확인</a:t>
            </a:r>
            <a:endParaRPr lang="ko-KR" altLang="en-US" dirty="0"/>
          </a:p>
        </p:txBody>
      </p:sp>
      <p:grpSp>
        <p:nvGrpSpPr>
          <p:cNvPr id="89" name="그룹 88"/>
          <p:cNvGrpSpPr/>
          <p:nvPr/>
        </p:nvGrpSpPr>
        <p:grpSpPr>
          <a:xfrm>
            <a:off x="10410267" y="2082436"/>
            <a:ext cx="3392040" cy="2458344"/>
            <a:chOff x="5796136" y="1769281"/>
            <a:chExt cx="2810942" cy="1860291"/>
          </a:xfrm>
        </p:grpSpPr>
        <p:grpSp>
          <p:nvGrpSpPr>
            <p:cNvPr id="90" name="그룹 89"/>
            <p:cNvGrpSpPr/>
            <p:nvPr/>
          </p:nvGrpSpPr>
          <p:grpSpPr>
            <a:xfrm>
              <a:off x="5796136" y="1769281"/>
              <a:ext cx="2810942" cy="1860291"/>
              <a:chOff x="5796136" y="1769281"/>
              <a:chExt cx="2810942" cy="1860291"/>
            </a:xfrm>
          </p:grpSpPr>
          <p:sp>
            <p:nvSpPr>
              <p:cNvPr id="93" name="직사각형 92"/>
              <p:cNvSpPr/>
              <p:nvPr/>
            </p:nvSpPr>
            <p:spPr>
              <a:xfrm>
                <a:off x="6028194" y="1769281"/>
                <a:ext cx="2578884" cy="1860291"/>
              </a:xfrm>
              <a:prstGeom prst="rect">
                <a:avLst/>
              </a:prstGeom>
              <a:gradFill>
                <a:gsLst>
                  <a:gs pos="1000">
                    <a:schemeClr val="bg1"/>
                  </a:gs>
                  <a:gs pos="98000">
                    <a:schemeClr val="bg1"/>
                  </a:gs>
                  <a:gs pos="49000">
                    <a:srgbClr val="CDFBFF"/>
                  </a:gs>
                </a:gsLst>
                <a:lin ang="5400000" scaled="0"/>
              </a:gra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94" name="직선 연결선 93"/>
              <p:cNvCxnSpPr/>
              <p:nvPr/>
            </p:nvCxnSpPr>
            <p:spPr>
              <a:xfrm>
                <a:off x="5796136" y="2132856"/>
                <a:ext cx="2810942" cy="0"/>
              </a:xfrm>
              <a:prstGeom prst="line">
                <a:avLst/>
              </a:prstGeom>
              <a:ln w="317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1" name="TextBox 90"/>
            <p:cNvSpPr txBox="1"/>
            <p:nvPr/>
          </p:nvSpPr>
          <p:spPr>
            <a:xfrm>
              <a:off x="6333185" y="1816100"/>
              <a:ext cx="1780390" cy="279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smtClean="0"/>
                <a:t>전송 완료</a:t>
              </a:r>
              <a:endParaRPr lang="ko-KR" altLang="en-US" dirty="0"/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5965530" y="2290677"/>
              <a:ext cx="2594918" cy="6987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smtClean="0"/>
                <a:t>btydntjd@nate.com</a:t>
              </a:r>
              <a:r>
                <a:rPr lang="ko-KR" altLang="en-US" dirty="0" smtClean="0"/>
                <a:t>으로</a:t>
              </a:r>
              <a:endParaRPr lang="en-US" altLang="ko-KR" dirty="0" smtClean="0"/>
            </a:p>
            <a:p>
              <a:pPr algn="ctr"/>
              <a:r>
                <a:rPr lang="ko-KR" altLang="en-US" dirty="0" smtClean="0"/>
                <a:t>가족 초대 요청이</a:t>
              </a:r>
              <a:endParaRPr lang="en-US" altLang="ko-KR" dirty="0" smtClean="0"/>
            </a:p>
            <a:p>
              <a:pPr algn="ctr"/>
              <a:r>
                <a:rPr lang="ko-KR" altLang="en-US" dirty="0" smtClean="0"/>
                <a:t>전달되었습니다</a:t>
              </a:r>
              <a:endParaRPr lang="ko-KR" altLang="en-US" dirty="0"/>
            </a:p>
          </p:txBody>
        </p:sp>
      </p:grpSp>
      <p:sp>
        <p:nvSpPr>
          <p:cNvPr id="95" name="모서리가 둥근 직사각형 94"/>
          <p:cNvSpPr/>
          <p:nvPr/>
        </p:nvSpPr>
        <p:spPr>
          <a:xfrm>
            <a:off x="7873268" y="3998883"/>
            <a:ext cx="1561485" cy="448732"/>
          </a:xfrm>
          <a:prstGeom prst="roundRect">
            <a:avLst/>
          </a:prstGeom>
          <a:solidFill>
            <a:srgbClr val="00B0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확인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58806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Picture 3" descr="C:\Users\JavaPro\Desktop\UI자료\11.JP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3F3F3"/>
              </a:clrFrom>
              <a:clrTo>
                <a:srgbClr val="F3F3F3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-1869123" y="1517193"/>
            <a:ext cx="7265619" cy="36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2" name="직사각형 81"/>
          <p:cNvSpPr/>
          <p:nvPr/>
        </p:nvSpPr>
        <p:spPr>
          <a:xfrm>
            <a:off x="251518" y="701713"/>
            <a:ext cx="3098974" cy="5514163"/>
          </a:xfrm>
          <a:prstGeom prst="rect">
            <a:avLst/>
          </a:prstGeom>
          <a:gradFill>
            <a:gsLst>
              <a:gs pos="1000">
                <a:schemeClr val="bg1"/>
              </a:gs>
              <a:gs pos="98000">
                <a:schemeClr val="bg1"/>
              </a:gs>
              <a:gs pos="49000">
                <a:srgbClr val="BAFBFE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96" name="표 9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1456105"/>
              </p:ext>
            </p:extLst>
          </p:nvPr>
        </p:nvGraphicFramePr>
        <p:xfrm>
          <a:off x="251518" y="701713"/>
          <a:ext cx="3089618" cy="5282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4936"/>
                <a:gridCol w="514937"/>
                <a:gridCol w="514936"/>
                <a:gridCol w="514936"/>
                <a:gridCol w="514937"/>
                <a:gridCol w="514936"/>
              </a:tblGrid>
              <a:tr h="5282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50" b="1" dirty="0" smtClean="0"/>
                        <a:t>홈 보기</a:t>
                      </a:r>
                      <a:endParaRPr lang="en-US" altLang="ko-KR" sz="650" b="1" dirty="0" smtClean="0"/>
                    </a:p>
                  </a:txBody>
                  <a:tcPr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50" b="1" dirty="0" smtClean="0"/>
                        <a:t>이야기</a:t>
                      </a:r>
                      <a:endParaRPr lang="ko-KR" altLang="en-US" sz="650" b="1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50" b="1" dirty="0" smtClean="0"/>
                        <a:t>일정</a:t>
                      </a:r>
                      <a:endParaRPr lang="ko-KR" altLang="en-US" sz="650" b="1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50" b="1" dirty="0" smtClean="0"/>
                        <a:t>일기장</a:t>
                      </a:r>
                      <a:endParaRPr lang="ko-KR" altLang="en-US" sz="650" b="1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50" b="1" dirty="0" smtClean="0"/>
                        <a:t>앨범보기</a:t>
                      </a:r>
                      <a:endParaRPr lang="ko-KR" altLang="en-US" sz="650" b="1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50" b="1" dirty="0" smtClean="0"/>
                        <a:t>기타</a:t>
                      </a:r>
                      <a:endParaRPr lang="ko-KR" altLang="en-US" sz="650" b="1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</a:tr>
            </a:tbl>
          </a:graphicData>
        </a:graphic>
      </p:graphicFrame>
      <p:sp>
        <p:nvSpPr>
          <p:cNvPr id="74" name="모서리가 둥근 직사각형 73"/>
          <p:cNvSpPr/>
          <p:nvPr/>
        </p:nvSpPr>
        <p:spPr>
          <a:xfrm>
            <a:off x="3211510" y="2202481"/>
            <a:ext cx="144016" cy="25922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4" name="표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9763343"/>
              </p:ext>
            </p:extLst>
          </p:nvPr>
        </p:nvGraphicFramePr>
        <p:xfrm>
          <a:off x="251520" y="1196752"/>
          <a:ext cx="3092244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3061"/>
                <a:gridCol w="773061"/>
                <a:gridCol w="773061"/>
                <a:gridCol w="773061"/>
              </a:tblGrid>
              <a:tr h="2670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err="1" smtClean="0">
                          <a:solidFill>
                            <a:schemeClr val="tx1"/>
                          </a:solidFill>
                        </a:rPr>
                        <a:t>우리집</a:t>
                      </a:r>
                      <a:endParaRPr lang="en-US" altLang="ko-KR" sz="1000" b="1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</a:rPr>
                        <a:t>정보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D2F1F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</a:rPr>
                        <a:t>구성원</a:t>
                      </a:r>
                      <a:endParaRPr lang="en-US" altLang="ko-KR" sz="1000" b="1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</a:rPr>
                        <a:t>추가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D2F1F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</a:rPr>
                        <a:t>이웃</a:t>
                      </a:r>
                      <a:endParaRPr lang="en-US" altLang="ko-KR" sz="1000" b="1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</a:rPr>
                        <a:t>보기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0BC7C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</a:rPr>
                        <a:t>이웃</a:t>
                      </a:r>
                      <a:endParaRPr lang="en-US" altLang="ko-KR" sz="1000" b="1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</a:rPr>
                        <a:t>검색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D2F1FE"/>
                    </a:solidFill>
                  </a:tcPr>
                </a:tc>
              </a:tr>
            </a:tbl>
          </a:graphicData>
        </a:graphic>
      </p:graphicFrame>
      <p:sp>
        <p:nvSpPr>
          <p:cNvPr id="49" name="타원 48"/>
          <p:cNvSpPr/>
          <p:nvPr/>
        </p:nvSpPr>
        <p:spPr>
          <a:xfrm>
            <a:off x="-67237" y="3083800"/>
            <a:ext cx="45720" cy="4572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타원 49"/>
          <p:cNvSpPr/>
          <p:nvPr/>
        </p:nvSpPr>
        <p:spPr>
          <a:xfrm>
            <a:off x="-67237" y="4163920"/>
            <a:ext cx="45720" cy="4572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1" name="그룹 50"/>
          <p:cNvGrpSpPr/>
          <p:nvPr/>
        </p:nvGrpSpPr>
        <p:grpSpPr>
          <a:xfrm>
            <a:off x="247470" y="1987460"/>
            <a:ext cx="380058" cy="362668"/>
            <a:chOff x="2322338" y="2719454"/>
            <a:chExt cx="755178" cy="755178"/>
          </a:xfrm>
        </p:grpSpPr>
        <p:sp>
          <p:nvSpPr>
            <p:cNvPr id="57" name="타원 56"/>
            <p:cNvSpPr/>
            <p:nvPr/>
          </p:nvSpPr>
          <p:spPr>
            <a:xfrm>
              <a:off x="2322338" y="2719454"/>
              <a:ext cx="755178" cy="755178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2" name="그림 6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51383" y="2719454"/>
              <a:ext cx="679240" cy="679240"/>
            </a:xfrm>
            <a:prstGeom prst="rect">
              <a:avLst/>
            </a:prstGeom>
          </p:spPr>
        </p:pic>
      </p:grpSp>
      <p:grpSp>
        <p:nvGrpSpPr>
          <p:cNvPr id="63" name="그룹 62"/>
          <p:cNvGrpSpPr/>
          <p:nvPr/>
        </p:nvGrpSpPr>
        <p:grpSpPr>
          <a:xfrm>
            <a:off x="247470" y="2444424"/>
            <a:ext cx="380058" cy="362668"/>
            <a:chOff x="2322338" y="2719454"/>
            <a:chExt cx="755178" cy="755178"/>
          </a:xfrm>
        </p:grpSpPr>
        <p:sp>
          <p:nvSpPr>
            <p:cNvPr id="64" name="타원 63"/>
            <p:cNvSpPr/>
            <p:nvPr/>
          </p:nvSpPr>
          <p:spPr>
            <a:xfrm>
              <a:off x="2322338" y="2719454"/>
              <a:ext cx="755178" cy="755178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5" name="그림 6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51383" y="2719454"/>
              <a:ext cx="679240" cy="679240"/>
            </a:xfrm>
            <a:prstGeom prst="rect">
              <a:avLst/>
            </a:prstGeom>
          </p:spPr>
        </p:pic>
      </p:grpSp>
      <p:grpSp>
        <p:nvGrpSpPr>
          <p:cNvPr id="66" name="그룹 65"/>
          <p:cNvGrpSpPr/>
          <p:nvPr/>
        </p:nvGrpSpPr>
        <p:grpSpPr>
          <a:xfrm>
            <a:off x="247470" y="2901388"/>
            <a:ext cx="380058" cy="362668"/>
            <a:chOff x="2322338" y="2719454"/>
            <a:chExt cx="755178" cy="755178"/>
          </a:xfrm>
        </p:grpSpPr>
        <p:sp>
          <p:nvSpPr>
            <p:cNvPr id="67" name="타원 66"/>
            <p:cNvSpPr/>
            <p:nvPr/>
          </p:nvSpPr>
          <p:spPr>
            <a:xfrm>
              <a:off x="2322338" y="2719454"/>
              <a:ext cx="755178" cy="755178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8" name="그림 6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51383" y="2719454"/>
              <a:ext cx="679240" cy="679240"/>
            </a:xfrm>
            <a:prstGeom prst="rect">
              <a:avLst/>
            </a:prstGeom>
          </p:spPr>
        </p:pic>
      </p:grpSp>
      <p:grpSp>
        <p:nvGrpSpPr>
          <p:cNvPr id="69" name="그룹 68"/>
          <p:cNvGrpSpPr/>
          <p:nvPr/>
        </p:nvGrpSpPr>
        <p:grpSpPr>
          <a:xfrm>
            <a:off x="247470" y="3358352"/>
            <a:ext cx="380058" cy="362668"/>
            <a:chOff x="2322338" y="2719454"/>
            <a:chExt cx="755178" cy="755178"/>
          </a:xfrm>
        </p:grpSpPr>
        <p:sp>
          <p:nvSpPr>
            <p:cNvPr id="70" name="타원 69"/>
            <p:cNvSpPr/>
            <p:nvPr/>
          </p:nvSpPr>
          <p:spPr>
            <a:xfrm>
              <a:off x="2322338" y="2719454"/>
              <a:ext cx="755178" cy="755178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1" name="그림 7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51383" y="2719454"/>
              <a:ext cx="679240" cy="679240"/>
            </a:xfrm>
            <a:prstGeom prst="rect">
              <a:avLst/>
            </a:prstGeom>
          </p:spPr>
        </p:pic>
      </p:grpSp>
      <p:grpSp>
        <p:nvGrpSpPr>
          <p:cNvPr id="72" name="그룹 71"/>
          <p:cNvGrpSpPr/>
          <p:nvPr/>
        </p:nvGrpSpPr>
        <p:grpSpPr>
          <a:xfrm>
            <a:off x="247470" y="3815316"/>
            <a:ext cx="380058" cy="362668"/>
            <a:chOff x="2322338" y="2719454"/>
            <a:chExt cx="755178" cy="755178"/>
          </a:xfrm>
        </p:grpSpPr>
        <p:sp>
          <p:nvSpPr>
            <p:cNvPr id="73" name="타원 72"/>
            <p:cNvSpPr/>
            <p:nvPr/>
          </p:nvSpPr>
          <p:spPr>
            <a:xfrm>
              <a:off x="2322338" y="2719454"/>
              <a:ext cx="755178" cy="755178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5" name="그림 7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51383" y="2719454"/>
              <a:ext cx="679240" cy="679240"/>
            </a:xfrm>
            <a:prstGeom prst="rect">
              <a:avLst/>
            </a:prstGeom>
          </p:spPr>
        </p:pic>
      </p:grpSp>
      <p:grpSp>
        <p:nvGrpSpPr>
          <p:cNvPr id="76" name="그룹 75"/>
          <p:cNvGrpSpPr/>
          <p:nvPr/>
        </p:nvGrpSpPr>
        <p:grpSpPr>
          <a:xfrm>
            <a:off x="684946" y="2001815"/>
            <a:ext cx="1368152" cy="2176460"/>
            <a:chOff x="1619672" y="1838399"/>
            <a:chExt cx="1368152" cy="2176460"/>
          </a:xfrm>
        </p:grpSpPr>
        <p:sp>
          <p:nvSpPr>
            <p:cNvPr id="77" name="모서리가 둥근 직사각형 76"/>
            <p:cNvSpPr/>
            <p:nvPr/>
          </p:nvSpPr>
          <p:spPr>
            <a:xfrm>
              <a:off x="1619672" y="1838399"/>
              <a:ext cx="1368152" cy="333957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 smtClean="0">
                  <a:solidFill>
                    <a:srgbClr val="FFC000"/>
                  </a:solidFill>
                </a:rPr>
                <a:t>팀장님의 집</a:t>
              </a:r>
              <a:endParaRPr lang="ko-KR" altLang="en-US" sz="1400" b="1" dirty="0">
                <a:solidFill>
                  <a:srgbClr val="FFC000"/>
                </a:solidFill>
              </a:endParaRPr>
            </a:p>
          </p:txBody>
        </p:sp>
        <p:sp>
          <p:nvSpPr>
            <p:cNvPr id="78" name="모서리가 둥근 직사각형 77"/>
            <p:cNvSpPr/>
            <p:nvPr/>
          </p:nvSpPr>
          <p:spPr>
            <a:xfrm>
              <a:off x="1619672" y="2739551"/>
              <a:ext cx="1368152" cy="333957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 smtClean="0">
                  <a:solidFill>
                    <a:srgbClr val="7030A0"/>
                  </a:solidFill>
                </a:rPr>
                <a:t>노예</a:t>
              </a:r>
              <a:r>
                <a:rPr lang="en-US" altLang="ko-KR" sz="1400" b="1" dirty="0" smtClean="0">
                  <a:solidFill>
                    <a:srgbClr val="7030A0"/>
                  </a:solidFill>
                </a:rPr>
                <a:t>1</a:t>
              </a:r>
              <a:r>
                <a:rPr lang="ko-KR" altLang="en-US" sz="1400" b="1" dirty="0" smtClean="0">
                  <a:solidFill>
                    <a:srgbClr val="7030A0"/>
                  </a:solidFill>
                </a:rPr>
                <a:t>호의 집</a:t>
              </a:r>
              <a:endParaRPr lang="ko-KR" altLang="en-US" sz="1400" b="1" dirty="0">
                <a:solidFill>
                  <a:srgbClr val="7030A0"/>
                </a:solidFill>
              </a:endParaRPr>
            </a:p>
          </p:txBody>
        </p:sp>
        <p:sp>
          <p:nvSpPr>
            <p:cNvPr id="79" name="모서리가 둥근 직사각형 78"/>
            <p:cNvSpPr/>
            <p:nvPr/>
          </p:nvSpPr>
          <p:spPr>
            <a:xfrm>
              <a:off x="1619672" y="3234554"/>
              <a:ext cx="1368152" cy="333957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 smtClean="0">
                  <a:solidFill>
                    <a:srgbClr val="0070C0"/>
                  </a:solidFill>
                </a:rPr>
                <a:t>막내둥이의 집</a:t>
              </a:r>
              <a:endParaRPr lang="ko-KR" altLang="en-US" sz="1400" b="1" dirty="0">
                <a:solidFill>
                  <a:srgbClr val="0070C0"/>
                </a:solidFill>
              </a:endParaRPr>
            </a:p>
          </p:txBody>
        </p:sp>
        <p:sp>
          <p:nvSpPr>
            <p:cNvPr id="80" name="모서리가 둥근 직사각형 79"/>
            <p:cNvSpPr/>
            <p:nvPr/>
          </p:nvSpPr>
          <p:spPr>
            <a:xfrm>
              <a:off x="1619672" y="3680902"/>
              <a:ext cx="1368152" cy="333957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 smtClean="0">
                  <a:solidFill>
                    <a:srgbClr val="00B050"/>
                  </a:solidFill>
                </a:rPr>
                <a:t>UI</a:t>
              </a:r>
              <a:r>
                <a:rPr lang="ko-KR" altLang="en-US" sz="1400" b="1" dirty="0" smtClean="0">
                  <a:solidFill>
                    <a:srgbClr val="00B050"/>
                  </a:solidFill>
                </a:rPr>
                <a:t>장인의 집</a:t>
              </a:r>
              <a:endParaRPr lang="ko-KR" altLang="en-US" sz="1400" b="1" dirty="0">
                <a:solidFill>
                  <a:srgbClr val="00B050"/>
                </a:solidFill>
              </a:endParaRPr>
            </a:p>
          </p:txBody>
        </p:sp>
        <p:sp>
          <p:nvSpPr>
            <p:cNvPr id="83" name="모서리가 둥근 직사각형 82"/>
            <p:cNvSpPr/>
            <p:nvPr/>
          </p:nvSpPr>
          <p:spPr>
            <a:xfrm>
              <a:off x="1619672" y="2299434"/>
              <a:ext cx="1368152" cy="333957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 err="1" smtClean="0">
                  <a:solidFill>
                    <a:schemeClr val="tx1"/>
                  </a:solidFill>
                </a:rPr>
                <a:t>한벼리의</a:t>
              </a:r>
              <a:r>
                <a:rPr lang="ko-KR" altLang="en-US" sz="1400" b="1" dirty="0" smtClean="0">
                  <a:solidFill>
                    <a:schemeClr val="tx1"/>
                  </a:solidFill>
                </a:rPr>
                <a:t> 집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84" name="그룹 83"/>
          <p:cNvGrpSpPr/>
          <p:nvPr/>
        </p:nvGrpSpPr>
        <p:grpSpPr>
          <a:xfrm>
            <a:off x="2114448" y="2014905"/>
            <a:ext cx="1294281" cy="307777"/>
            <a:chOff x="2594038" y="3265239"/>
            <a:chExt cx="1294281" cy="307777"/>
          </a:xfrm>
        </p:grpSpPr>
        <p:grpSp>
          <p:nvGrpSpPr>
            <p:cNvPr id="85" name="그룹 84"/>
            <p:cNvGrpSpPr/>
            <p:nvPr/>
          </p:nvGrpSpPr>
          <p:grpSpPr>
            <a:xfrm flipH="1">
              <a:off x="2594038" y="3284984"/>
              <a:ext cx="249770" cy="241540"/>
              <a:chOff x="6088069" y="3298292"/>
              <a:chExt cx="503186" cy="486606"/>
            </a:xfrm>
          </p:grpSpPr>
          <p:sp>
            <p:nvSpPr>
              <p:cNvPr id="87" name="타원 86"/>
              <p:cNvSpPr/>
              <p:nvPr/>
            </p:nvSpPr>
            <p:spPr>
              <a:xfrm>
                <a:off x="6088069" y="3298292"/>
                <a:ext cx="503186" cy="486606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/>
              </a:p>
            </p:txBody>
          </p:sp>
          <p:pic>
            <p:nvPicPr>
              <p:cNvPr id="88" name="그림 87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62801" y="3351906"/>
                <a:ext cx="381000" cy="381000"/>
              </a:xfrm>
              <a:prstGeom prst="rect">
                <a:avLst/>
              </a:prstGeom>
            </p:spPr>
          </p:pic>
        </p:grpSp>
        <p:sp>
          <p:nvSpPr>
            <p:cNvPr id="86" name="TextBox 85"/>
            <p:cNvSpPr txBox="1"/>
            <p:nvPr/>
          </p:nvSpPr>
          <p:spPr>
            <a:xfrm>
              <a:off x="2843808" y="3265239"/>
              <a:ext cx="104451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spc="-300" dirty="0" smtClean="0"/>
                <a:t>팀장</a:t>
              </a:r>
              <a:r>
                <a:rPr lang="ko-KR" altLang="en-US" sz="1400" spc="-300" dirty="0"/>
                <a:t>님</a:t>
              </a:r>
            </a:p>
          </p:txBody>
        </p:sp>
      </p:grpSp>
      <p:grpSp>
        <p:nvGrpSpPr>
          <p:cNvPr id="89" name="그룹 88"/>
          <p:cNvGrpSpPr/>
          <p:nvPr/>
        </p:nvGrpSpPr>
        <p:grpSpPr>
          <a:xfrm>
            <a:off x="2114448" y="2475939"/>
            <a:ext cx="1294281" cy="307777"/>
            <a:chOff x="2594038" y="3265239"/>
            <a:chExt cx="1294281" cy="307777"/>
          </a:xfrm>
        </p:grpSpPr>
        <p:grpSp>
          <p:nvGrpSpPr>
            <p:cNvPr id="90" name="그룹 89"/>
            <p:cNvGrpSpPr/>
            <p:nvPr/>
          </p:nvGrpSpPr>
          <p:grpSpPr>
            <a:xfrm flipH="1">
              <a:off x="2594038" y="3284984"/>
              <a:ext cx="249770" cy="241540"/>
              <a:chOff x="6088069" y="3298292"/>
              <a:chExt cx="503186" cy="486606"/>
            </a:xfrm>
          </p:grpSpPr>
          <p:sp>
            <p:nvSpPr>
              <p:cNvPr id="92" name="타원 91"/>
              <p:cNvSpPr/>
              <p:nvPr/>
            </p:nvSpPr>
            <p:spPr>
              <a:xfrm>
                <a:off x="6088069" y="3298292"/>
                <a:ext cx="503186" cy="486606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/>
              </a:p>
            </p:txBody>
          </p:sp>
          <p:pic>
            <p:nvPicPr>
              <p:cNvPr id="93" name="그림 92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62801" y="3351906"/>
                <a:ext cx="381000" cy="381000"/>
              </a:xfrm>
              <a:prstGeom prst="rect">
                <a:avLst/>
              </a:prstGeom>
            </p:spPr>
          </p:pic>
        </p:grpSp>
        <p:sp>
          <p:nvSpPr>
            <p:cNvPr id="91" name="TextBox 90"/>
            <p:cNvSpPr txBox="1"/>
            <p:nvPr/>
          </p:nvSpPr>
          <p:spPr>
            <a:xfrm>
              <a:off x="2843808" y="3265239"/>
              <a:ext cx="104451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spc="-300" dirty="0" err="1" smtClean="0"/>
                <a:t>한벼리</a:t>
              </a:r>
              <a:endParaRPr lang="ko-KR" altLang="en-US" sz="1400" spc="-300" dirty="0"/>
            </a:p>
          </p:txBody>
        </p:sp>
      </p:grpSp>
      <p:grpSp>
        <p:nvGrpSpPr>
          <p:cNvPr id="94" name="그룹 93"/>
          <p:cNvGrpSpPr/>
          <p:nvPr/>
        </p:nvGrpSpPr>
        <p:grpSpPr>
          <a:xfrm>
            <a:off x="2108832" y="3434798"/>
            <a:ext cx="1235146" cy="307777"/>
            <a:chOff x="2594038" y="3284353"/>
            <a:chExt cx="1235146" cy="307777"/>
          </a:xfrm>
        </p:grpSpPr>
        <p:grpSp>
          <p:nvGrpSpPr>
            <p:cNvPr id="95" name="그룹 94"/>
            <p:cNvGrpSpPr/>
            <p:nvPr/>
          </p:nvGrpSpPr>
          <p:grpSpPr>
            <a:xfrm flipH="1">
              <a:off x="2594038" y="3284984"/>
              <a:ext cx="249770" cy="241540"/>
              <a:chOff x="6088069" y="3298292"/>
              <a:chExt cx="503186" cy="486606"/>
            </a:xfrm>
          </p:grpSpPr>
          <p:sp>
            <p:nvSpPr>
              <p:cNvPr id="98" name="타원 97"/>
              <p:cNvSpPr/>
              <p:nvPr/>
            </p:nvSpPr>
            <p:spPr>
              <a:xfrm>
                <a:off x="6088069" y="3298292"/>
                <a:ext cx="503186" cy="486606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/>
              </a:p>
            </p:txBody>
          </p:sp>
          <p:pic>
            <p:nvPicPr>
              <p:cNvPr id="99" name="그림 98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62801" y="3351906"/>
                <a:ext cx="381000" cy="381000"/>
              </a:xfrm>
              <a:prstGeom prst="rect">
                <a:avLst/>
              </a:prstGeom>
            </p:spPr>
          </p:pic>
        </p:grpSp>
        <p:sp>
          <p:nvSpPr>
            <p:cNvPr id="97" name="TextBox 96"/>
            <p:cNvSpPr txBox="1"/>
            <p:nvPr/>
          </p:nvSpPr>
          <p:spPr>
            <a:xfrm>
              <a:off x="2784673" y="3284353"/>
              <a:ext cx="104451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spc="-300" dirty="0" smtClean="0"/>
                <a:t>막내둥이</a:t>
              </a:r>
              <a:endParaRPr lang="ko-KR" altLang="en-US" sz="1400" spc="-300" dirty="0"/>
            </a:p>
          </p:txBody>
        </p:sp>
      </p:grpSp>
      <p:grpSp>
        <p:nvGrpSpPr>
          <p:cNvPr id="100" name="그룹 99"/>
          <p:cNvGrpSpPr/>
          <p:nvPr/>
        </p:nvGrpSpPr>
        <p:grpSpPr>
          <a:xfrm>
            <a:off x="2114448" y="2936116"/>
            <a:ext cx="1294281" cy="307777"/>
            <a:chOff x="2594038" y="3265239"/>
            <a:chExt cx="1294281" cy="307777"/>
          </a:xfrm>
        </p:grpSpPr>
        <p:grpSp>
          <p:nvGrpSpPr>
            <p:cNvPr id="101" name="그룹 100"/>
            <p:cNvGrpSpPr/>
            <p:nvPr/>
          </p:nvGrpSpPr>
          <p:grpSpPr>
            <a:xfrm flipH="1">
              <a:off x="2594038" y="3284984"/>
              <a:ext cx="249770" cy="241540"/>
              <a:chOff x="6088069" y="3298292"/>
              <a:chExt cx="503186" cy="486606"/>
            </a:xfrm>
          </p:grpSpPr>
          <p:sp>
            <p:nvSpPr>
              <p:cNvPr id="103" name="타원 102"/>
              <p:cNvSpPr/>
              <p:nvPr/>
            </p:nvSpPr>
            <p:spPr>
              <a:xfrm>
                <a:off x="6088069" y="3298292"/>
                <a:ext cx="503186" cy="486606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/>
              </a:p>
            </p:txBody>
          </p:sp>
          <p:pic>
            <p:nvPicPr>
              <p:cNvPr id="104" name="그림 103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62801" y="3351906"/>
                <a:ext cx="381000" cy="381000"/>
              </a:xfrm>
              <a:prstGeom prst="rect">
                <a:avLst/>
              </a:prstGeom>
            </p:spPr>
          </p:pic>
        </p:grpSp>
        <p:sp>
          <p:nvSpPr>
            <p:cNvPr id="102" name="TextBox 101"/>
            <p:cNvSpPr txBox="1"/>
            <p:nvPr/>
          </p:nvSpPr>
          <p:spPr>
            <a:xfrm>
              <a:off x="2843808" y="3265239"/>
              <a:ext cx="104451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spc="-300" dirty="0" smtClean="0"/>
                <a:t>노예</a:t>
              </a:r>
              <a:r>
                <a:rPr lang="en-US" altLang="ko-KR" sz="1400" spc="-300" dirty="0" smtClean="0"/>
                <a:t>1</a:t>
              </a:r>
              <a:r>
                <a:rPr lang="ko-KR" altLang="en-US" sz="1400" spc="-300" dirty="0" smtClean="0"/>
                <a:t>호</a:t>
              </a:r>
              <a:endParaRPr lang="ko-KR" altLang="en-US" sz="1400" spc="-300" dirty="0"/>
            </a:p>
          </p:txBody>
        </p:sp>
      </p:grpSp>
      <p:grpSp>
        <p:nvGrpSpPr>
          <p:cNvPr id="105" name="그룹 104"/>
          <p:cNvGrpSpPr/>
          <p:nvPr/>
        </p:nvGrpSpPr>
        <p:grpSpPr>
          <a:xfrm>
            <a:off x="2114448" y="3815316"/>
            <a:ext cx="1294281" cy="307777"/>
            <a:chOff x="2594038" y="3265239"/>
            <a:chExt cx="1294281" cy="307777"/>
          </a:xfrm>
        </p:grpSpPr>
        <p:grpSp>
          <p:nvGrpSpPr>
            <p:cNvPr id="106" name="그룹 105"/>
            <p:cNvGrpSpPr/>
            <p:nvPr/>
          </p:nvGrpSpPr>
          <p:grpSpPr>
            <a:xfrm flipH="1">
              <a:off x="2594038" y="3284984"/>
              <a:ext cx="249770" cy="241540"/>
              <a:chOff x="6088069" y="3298292"/>
              <a:chExt cx="503186" cy="486606"/>
            </a:xfrm>
          </p:grpSpPr>
          <p:sp>
            <p:nvSpPr>
              <p:cNvPr id="108" name="타원 107"/>
              <p:cNvSpPr/>
              <p:nvPr/>
            </p:nvSpPr>
            <p:spPr>
              <a:xfrm>
                <a:off x="6088069" y="3298292"/>
                <a:ext cx="503186" cy="486606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/>
              </a:p>
            </p:txBody>
          </p:sp>
          <p:pic>
            <p:nvPicPr>
              <p:cNvPr id="109" name="그림 108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62801" y="3351906"/>
                <a:ext cx="381000" cy="381000"/>
              </a:xfrm>
              <a:prstGeom prst="rect">
                <a:avLst/>
              </a:prstGeom>
            </p:spPr>
          </p:pic>
        </p:grpSp>
        <p:sp>
          <p:nvSpPr>
            <p:cNvPr id="107" name="TextBox 106"/>
            <p:cNvSpPr txBox="1"/>
            <p:nvPr/>
          </p:nvSpPr>
          <p:spPr>
            <a:xfrm>
              <a:off x="2843808" y="3265239"/>
              <a:ext cx="104451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spc="-300" dirty="0" smtClean="0"/>
                <a:t>UI</a:t>
              </a:r>
              <a:r>
                <a:rPr lang="ko-KR" altLang="en-US" sz="1400" spc="-300" dirty="0" smtClean="0"/>
                <a:t>장인</a:t>
              </a:r>
              <a:endParaRPr lang="ko-KR" altLang="en-US" sz="1400" spc="-300" dirty="0"/>
            </a:p>
          </p:txBody>
        </p:sp>
      </p:grpSp>
      <p:grpSp>
        <p:nvGrpSpPr>
          <p:cNvPr id="110" name="그룹 109"/>
          <p:cNvGrpSpPr/>
          <p:nvPr/>
        </p:nvGrpSpPr>
        <p:grpSpPr>
          <a:xfrm flipH="1">
            <a:off x="2959510" y="2065403"/>
            <a:ext cx="204076" cy="204076"/>
            <a:chOff x="7089803" y="3094424"/>
            <a:chExt cx="197752" cy="197752"/>
          </a:xfrm>
        </p:grpSpPr>
        <p:sp>
          <p:nvSpPr>
            <p:cNvPr id="111" name="타원 110"/>
            <p:cNvSpPr/>
            <p:nvPr/>
          </p:nvSpPr>
          <p:spPr>
            <a:xfrm>
              <a:off x="7089803" y="3094424"/>
              <a:ext cx="197752" cy="19775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2" name="그림 11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16058" y="3120679"/>
              <a:ext cx="145242" cy="145242"/>
            </a:xfrm>
            <a:prstGeom prst="rect">
              <a:avLst/>
            </a:prstGeom>
          </p:spPr>
        </p:pic>
      </p:grpSp>
      <p:grpSp>
        <p:nvGrpSpPr>
          <p:cNvPr id="113" name="그룹 112"/>
          <p:cNvGrpSpPr/>
          <p:nvPr/>
        </p:nvGrpSpPr>
        <p:grpSpPr>
          <a:xfrm flipH="1">
            <a:off x="2959510" y="2543517"/>
            <a:ext cx="204076" cy="204076"/>
            <a:chOff x="7089803" y="3094424"/>
            <a:chExt cx="197752" cy="197752"/>
          </a:xfrm>
        </p:grpSpPr>
        <p:sp>
          <p:nvSpPr>
            <p:cNvPr id="114" name="타원 113"/>
            <p:cNvSpPr/>
            <p:nvPr/>
          </p:nvSpPr>
          <p:spPr>
            <a:xfrm>
              <a:off x="7089803" y="3094424"/>
              <a:ext cx="197752" cy="19775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5" name="그림 11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16058" y="3120679"/>
              <a:ext cx="145242" cy="145242"/>
            </a:xfrm>
            <a:prstGeom prst="rect">
              <a:avLst/>
            </a:prstGeom>
          </p:spPr>
        </p:pic>
      </p:grpSp>
      <p:grpSp>
        <p:nvGrpSpPr>
          <p:cNvPr id="116" name="그룹 115"/>
          <p:cNvGrpSpPr/>
          <p:nvPr/>
        </p:nvGrpSpPr>
        <p:grpSpPr>
          <a:xfrm flipH="1">
            <a:off x="2959510" y="3004622"/>
            <a:ext cx="204076" cy="204076"/>
            <a:chOff x="7089803" y="3094424"/>
            <a:chExt cx="197752" cy="197752"/>
          </a:xfrm>
        </p:grpSpPr>
        <p:sp>
          <p:nvSpPr>
            <p:cNvPr id="117" name="타원 116"/>
            <p:cNvSpPr/>
            <p:nvPr/>
          </p:nvSpPr>
          <p:spPr>
            <a:xfrm>
              <a:off x="7089803" y="3094424"/>
              <a:ext cx="197752" cy="19775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8" name="그림 11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16058" y="3120679"/>
              <a:ext cx="145242" cy="145242"/>
            </a:xfrm>
            <a:prstGeom prst="rect">
              <a:avLst/>
            </a:prstGeom>
          </p:spPr>
        </p:pic>
      </p:grpSp>
      <p:grpSp>
        <p:nvGrpSpPr>
          <p:cNvPr id="119" name="그룹 118"/>
          <p:cNvGrpSpPr/>
          <p:nvPr/>
        </p:nvGrpSpPr>
        <p:grpSpPr>
          <a:xfrm flipH="1">
            <a:off x="2959510" y="3457228"/>
            <a:ext cx="204076" cy="204076"/>
            <a:chOff x="7089803" y="3094424"/>
            <a:chExt cx="197752" cy="197752"/>
          </a:xfrm>
        </p:grpSpPr>
        <p:sp>
          <p:nvSpPr>
            <p:cNvPr id="120" name="타원 119"/>
            <p:cNvSpPr/>
            <p:nvPr/>
          </p:nvSpPr>
          <p:spPr>
            <a:xfrm>
              <a:off x="7089803" y="3094424"/>
              <a:ext cx="197752" cy="19775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21" name="그림 12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16058" y="3120679"/>
              <a:ext cx="145242" cy="145242"/>
            </a:xfrm>
            <a:prstGeom prst="rect">
              <a:avLst/>
            </a:prstGeom>
          </p:spPr>
        </p:pic>
      </p:grpSp>
      <p:grpSp>
        <p:nvGrpSpPr>
          <p:cNvPr id="122" name="그룹 121"/>
          <p:cNvGrpSpPr/>
          <p:nvPr/>
        </p:nvGrpSpPr>
        <p:grpSpPr>
          <a:xfrm flipH="1">
            <a:off x="2959510" y="3909258"/>
            <a:ext cx="204076" cy="204076"/>
            <a:chOff x="7089803" y="3094424"/>
            <a:chExt cx="197752" cy="197752"/>
          </a:xfrm>
        </p:grpSpPr>
        <p:sp>
          <p:nvSpPr>
            <p:cNvPr id="123" name="타원 122"/>
            <p:cNvSpPr/>
            <p:nvPr/>
          </p:nvSpPr>
          <p:spPr>
            <a:xfrm>
              <a:off x="7089803" y="3094424"/>
              <a:ext cx="197752" cy="19775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24" name="그림 12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16058" y="3120679"/>
              <a:ext cx="145242" cy="145242"/>
            </a:xfrm>
            <a:prstGeom prst="rect">
              <a:avLst/>
            </a:prstGeom>
          </p:spPr>
        </p:pic>
      </p:grpSp>
      <p:pic>
        <p:nvPicPr>
          <p:cNvPr id="267" name="Picture 3" descr="C:\Users\JavaPro\Desktop\UI자료\11.JP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3F3F3"/>
              </a:clrFrom>
              <a:clrTo>
                <a:srgbClr val="F3F3F3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797167" y="1557023"/>
            <a:ext cx="7265619" cy="36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8" name="직사각형 267"/>
          <p:cNvSpPr/>
          <p:nvPr/>
        </p:nvSpPr>
        <p:spPr>
          <a:xfrm>
            <a:off x="4917808" y="741543"/>
            <a:ext cx="3098974" cy="5514163"/>
          </a:xfrm>
          <a:prstGeom prst="rect">
            <a:avLst/>
          </a:prstGeom>
          <a:gradFill>
            <a:gsLst>
              <a:gs pos="1000">
                <a:schemeClr val="bg1"/>
              </a:gs>
              <a:gs pos="98000">
                <a:schemeClr val="bg1"/>
              </a:gs>
              <a:gs pos="49000">
                <a:srgbClr val="BAFBFE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269" name="표 26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8182151"/>
              </p:ext>
            </p:extLst>
          </p:nvPr>
        </p:nvGraphicFramePr>
        <p:xfrm>
          <a:off x="4917808" y="741543"/>
          <a:ext cx="3089618" cy="5282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4936"/>
                <a:gridCol w="514937"/>
                <a:gridCol w="514936"/>
                <a:gridCol w="514936"/>
                <a:gridCol w="514937"/>
                <a:gridCol w="514936"/>
              </a:tblGrid>
              <a:tr h="5282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50" b="1" dirty="0" smtClean="0"/>
                        <a:t>홈 보기</a:t>
                      </a:r>
                      <a:endParaRPr lang="en-US" altLang="ko-KR" sz="650" b="1" dirty="0" smtClean="0"/>
                    </a:p>
                  </a:txBody>
                  <a:tcPr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50" b="1" dirty="0" smtClean="0"/>
                        <a:t>이야기</a:t>
                      </a:r>
                      <a:endParaRPr lang="ko-KR" altLang="en-US" sz="650" b="1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50" b="1" dirty="0" smtClean="0"/>
                        <a:t>일정</a:t>
                      </a:r>
                      <a:endParaRPr lang="ko-KR" altLang="en-US" sz="650" b="1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50" b="1" dirty="0" smtClean="0"/>
                        <a:t>일기장</a:t>
                      </a:r>
                      <a:endParaRPr lang="ko-KR" altLang="en-US" sz="650" b="1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50" b="1" dirty="0" smtClean="0"/>
                        <a:t>앨범보기</a:t>
                      </a:r>
                      <a:endParaRPr lang="ko-KR" altLang="en-US" sz="650" b="1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50" b="1" dirty="0" smtClean="0"/>
                        <a:t>기타</a:t>
                      </a:r>
                      <a:endParaRPr lang="ko-KR" altLang="en-US" sz="650" b="1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</a:tr>
            </a:tbl>
          </a:graphicData>
        </a:graphic>
      </p:graphicFrame>
      <p:sp>
        <p:nvSpPr>
          <p:cNvPr id="270" name="모서리가 둥근 직사각형 269"/>
          <p:cNvSpPr/>
          <p:nvPr/>
        </p:nvSpPr>
        <p:spPr>
          <a:xfrm>
            <a:off x="7862618" y="2081566"/>
            <a:ext cx="144016" cy="25922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71" name="그룹 270"/>
          <p:cNvGrpSpPr/>
          <p:nvPr/>
        </p:nvGrpSpPr>
        <p:grpSpPr>
          <a:xfrm>
            <a:off x="5552068" y="1645869"/>
            <a:ext cx="380058" cy="362668"/>
            <a:chOff x="2322338" y="2719454"/>
            <a:chExt cx="755178" cy="755178"/>
          </a:xfrm>
        </p:grpSpPr>
        <p:sp>
          <p:nvSpPr>
            <p:cNvPr id="272" name="타원 271"/>
            <p:cNvSpPr/>
            <p:nvPr/>
          </p:nvSpPr>
          <p:spPr>
            <a:xfrm>
              <a:off x="2322338" y="2719454"/>
              <a:ext cx="755178" cy="755178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73" name="그림 27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51383" y="2719454"/>
              <a:ext cx="679240" cy="679240"/>
            </a:xfrm>
            <a:prstGeom prst="rect">
              <a:avLst/>
            </a:prstGeom>
          </p:spPr>
        </p:pic>
      </p:grpSp>
      <p:sp>
        <p:nvSpPr>
          <p:cNvPr id="274" name="모서리가 둥근 직사각형 273"/>
          <p:cNvSpPr/>
          <p:nvPr/>
        </p:nvSpPr>
        <p:spPr>
          <a:xfrm>
            <a:off x="5989544" y="1660224"/>
            <a:ext cx="1368152" cy="33395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>
                <a:solidFill>
                  <a:srgbClr val="7030A0"/>
                </a:solidFill>
              </a:rPr>
              <a:t>막내둥</a:t>
            </a:r>
            <a:r>
              <a:rPr lang="ko-KR" altLang="en-US" sz="1400" b="1" dirty="0">
                <a:solidFill>
                  <a:srgbClr val="7030A0"/>
                </a:solidFill>
              </a:rPr>
              <a:t>이</a:t>
            </a:r>
            <a:r>
              <a:rPr lang="ko-KR" altLang="en-US" sz="1400" b="1" dirty="0" smtClean="0">
                <a:solidFill>
                  <a:srgbClr val="7030A0"/>
                </a:solidFill>
              </a:rPr>
              <a:t>의 </a:t>
            </a:r>
            <a:r>
              <a:rPr lang="ko-KR" altLang="en-US" sz="1400" b="1" dirty="0">
                <a:solidFill>
                  <a:srgbClr val="7030A0"/>
                </a:solidFill>
              </a:rPr>
              <a:t>집</a:t>
            </a:r>
          </a:p>
        </p:txBody>
      </p:sp>
      <p:sp>
        <p:nvSpPr>
          <p:cNvPr id="275" name="TextBox 274"/>
          <p:cNvSpPr txBox="1"/>
          <p:nvPr/>
        </p:nvSpPr>
        <p:spPr>
          <a:xfrm>
            <a:off x="6304463" y="2724824"/>
            <a:ext cx="10445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pc="-300" dirty="0" smtClean="0"/>
              <a:t>아버지</a:t>
            </a:r>
            <a:endParaRPr lang="ko-KR" altLang="en-US" sz="1400" spc="-300" dirty="0"/>
          </a:p>
        </p:txBody>
      </p:sp>
      <p:sp>
        <p:nvSpPr>
          <p:cNvPr id="276" name="TextBox 275"/>
          <p:cNvSpPr txBox="1"/>
          <p:nvPr/>
        </p:nvSpPr>
        <p:spPr>
          <a:xfrm>
            <a:off x="6304463" y="2362365"/>
            <a:ext cx="10445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pc="-300" dirty="0" smtClean="0"/>
              <a:t>막내둥이</a:t>
            </a:r>
            <a:endParaRPr lang="ko-KR" altLang="en-US" sz="1400" spc="-300" dirty="0"/>
          </a:p>
        </p:txBody>
      </p:sp>
      <p:sp>
        <p:nvSpPr>
          <p:cNvPr id="277" name="TextBox 276"/>
          <p:cNvSpPr txBox="1"/>
          <p:nvPr/>
        </p:nvSpPr>
        <p:spPr>
          <a:xfrm>
            <a:off x="6304463" y="3067833"/>
            <a:ext cx="10445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pc="-300" dirty="0" smtClean="0"/>
              <a:t>어머니</a:t>
            </a:r>
            <a:endParaRPr lang="ko-KR" altLang="en-US" sz="1400" spc="-300" dirty="0"/>
          </a:p>
        </p:txBody>
      </p:sp>
      <p:sp>
        <p:nvSpPr>
          <p:cNvPr id="278" name="TextBox 277"/>
          <p:cNvSpPr txBox="1"/>
          <p:nvPr/>
        </p:nvSpPr>
        <p:spPr>
          <a:xfrm>
            <a:off x="6304462" y="3423523"/>
            <a:ext cx="10445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pc="-300" dirty="0" smtClean="0"/>
              <a:t>누나</a:t>
            </a:r>
            <a:endParaRPr lang="ko-KR" altLang="en-US" sz="1400" spc="-300" dirty="0"/>
          </a:p>
        </p:txBody>
      </p:sp>
      <p:graphicFrame>
        <p:nvGraphicFramePr>
          <p:cNvPr id="279" name="표 27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5627189"/>
              </p:ext>
            </p:extLst>
          </p:nvPr>
        </p:nvGraphicFramePr>
        <p:xfrm>
          <a:off x="4914390" y="1227316"/>
          <a:ext cx="3092244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3061"/>
                <a:gridCol w="773061"/>
                <a:gridCol w="773061"/>
                <a:gridCol w="773061"/>
              </a:tblGrid>
              <a:tr h="2670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err="1" smtClean="0">
                          <a:solidFill>
                            <a:schemeClr val="tx1"/>
                          </a:solidFill>
                        </a:rPr>
                        <a:t>우리집</a:t>
                      </a:r>
                      <a:endParaRPr lang="en-US" altLang="ko-KR" sz="1000" b="1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</a:rPr>
                        <a:t>정보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D2F1F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</a:rPr>
                        <a:t>구성원</a:t>
                      </a:r>
                      <a:endParaRPr lang="en-US" altLang="ko-KR" sz="1000" b="1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</a:rPr>
                        <a:t>추가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D2F1F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</a:rPr>
                        <a:t>이웃</a:t>
                      </a:r>
                      <a:endParaRPr lang="en-US" altLang="ko-KR" sz="1000" b="1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</a:rPr>
                        <a:t>보기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0BC7C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</a:rPr>
                        <a:t>이웃</a:t>
                      </a:r>
                      <a:endParaRPr lang="en-US" altLang="ko-KR" sz="1000" b="1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</a:rPr>
                        <a:t>검색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D2F1FE"/>
                    </a:solidFill>
                  </a:tcPr>
                </a:tc>
              </a:tr>
            </a:tbl>
          </a:graphicData>
        </a:graphic>
      </p:graphicFrame>
      <p:grpSp>
        <p:nvGrpSpPr>
          <p:cNvPr id="280" name="그룹 279"/>
          <p:cNvGrpSpPr/>
          <p:nvPr/>
        </p:nvGrpSpPr>
        <p:grpSpPr>
          <a:xfrm flipH="1">
            <a:off x="7459300" y="1700808"/>
            <a:ext cx="249439" cy="271627"/>
            <a:chOff x="7089803" y="3094424"/>
            <a:chExt cx="197752" cy="197752"/>
          </a:xfrm>
        </p:grpSpPr>
        <p:sp>
          <p:nvSpPr>
            <p:cNvPr id="281" name="타원 280"/>
            <p:cNvSpPr/>
            <p:nvPr/>
          </p:nvSpPr>
          <p:spPr>
            <a:xfrm>
              <a:off x="7089803" y="3094424"/>
              <a:ext cx="197752" cy="19775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82" name="그림 28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16058" y="3120679"/>
              <a:ext cx="145242" cy="145242"/>
            </a:xfrm>
            <a:prstGeom prst="rect">
              <a:avLst/>
            </a:prstGeom>
          </p:spPr>
        </p:pic>
      </p:grpSp>
      <p:grpSp>
        <p:nvGrpSpPr>
          <p:cNvPr id="283" name="그룹 282"/>
          <p:cNvGrpSpPr/>
          <p:nvPr/>
        </p:nvGrpSpPr>
        <p:grpSpPr>
          <a:xfrm flipH="1">
            <a:off x="5370084" y="2393874"/>
            <a:ext cx="249770" cy="241540"/>
            <a:chOff x="6088069" y="3298292"/>
            <a:chExt cx="503186" cy="486606"/>
          </a:xfrm>
        </p:grpSpPr>
        <p:sp>
          <p:nvSpPr>
            <p:cNvPr id="284" name="타원 283"/>
            <p:cNvSpPr/>
            <p:nvPr/>
          </p:nvSpPr>
          <p:spPr>
            <a:xfrm>
              <a:off x="6088069" y="3298292"/>
              <a:ext cx="503186" cy="486606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pic>
          <p:nvPicPr>
            <p:cNvPr id="285" name="그림 28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62801" y="3351906"/>
              <a:ext cx="381000" cy="381000"/>
            </a:xfrm>
            <a:prstGeom prst="rect">
              <a:avLst/>
            </a:prstGeom>
          </p:spPr>
        </p:pic>
      </p:grpSp>
      <p:pic>
        <p:nvPicPr>
          <p:cNvPr id="286" name="Picture 2" descr="person-icon-118181.png (245×245)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5566" y="2691490"/>
            <a:ext cx="378806" cy="378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7" name="Picture 2" descr="person-icon-118181.png (245×245)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5566" y="3033407"/>
            <a:ext cx="378806" cy="378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8" name="Picture 2" descr="person-icon-118181.png (245×245)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5566" y="3364258"/>
            <a:ext cx="378806" cy="378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9" name="타원 288"/>
          <p:cNvSpPr/>
          <p:nvPr/>
        </p:nvSpPr>
        <p:spPr>
          <a:xfrm>
            <a:off x="5891686" y="2379444"/>
            <a:ext cx="296742" cy="314057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290" name="타원 289"/>
          <p:cNvSpPr/>
          <p:nvPr/>
        </p:nvSpPr>
        <p:spPr>
          <a:xfrm>
            <a:off x="5891686" y="2711894"/>
            <a:ext cx="296742" cy="314057"/>
          </a:xfrm>
          <a:prstGeom prst="ellipse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291" name="타원 290"/>
          <p:cNvSpPr/>
          <p:nvPr/>
        </p:nvSpPr>
        <p:spPr>
          <a:xfrm>
            <a:off x="5891686" y="3050201"/>
            <a:ext cx="296742" cy="314057"/>
          </a:xfrm>
          <a:prstGeom prst="ellipse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292" name="타원 291"/>
          <p:cNvSpPr/>
          <p:nvPr/>
        </p:nvSpPr>
        <p:spPr>
          <a:xfrm>
            <a:off x="5891686" y="3412213"/>
            <a:ext cx="296742" cy="314057"/>
          </a:xfrm>
          <a:prstGeom prst="ellipse">
            <a:avLst/>
          </a:prstGeom>
          <a:solidFill>
            <a:schemeClr val="bg1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cxnSp>
        <p:nvCxnSpPr>
          <p:cNvPr id="3" name="직선 화살표 연결선 2"/>
          <p:cNvCxnSpPr/>
          <p:nvPr/>
        </p:nvCxnSpPr>
        <p:spPr>
          <a:xfrm flipV="1">
            <a:off x="1187624" y="2242385"/>
            <a:ext cx="4032448" cy="132256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3439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C:\Users\JavaPro\Desktop\UI자료\11.JP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3F3F3"/>
              </a:clrFrom>
              <a:clrTo>
                <a:srgbClr val="F3F3F3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-1339541" y="1382443"/>
            <a:ext cx="7265619" cy="36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781100" y="566963"/>
            <a:ext cx="3098974" cy="5514163"/>
          </a:xfrm>
          <a:prstGeom prst="rect">
            <a:avLst/>
          </a:prstGeom>
          <a:gradFill>
            <a:gsLst>
              <a:gs pos="1000">
                <a:schemeClr val="bg1"/>
              </a:gs>
              <a:gs pos="98000">
                <a:schemeClr val="bg1"/>
              </a:gs>
              <a:gs pos="49000">
                <a:srgbClr val="BAFBFE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409114"/>
              </p:ext>
            </p:extLst>
          </p:nvPr>
        </p:nvGraphicFramePr>
        <p:xfrm>
          <a:off x="781100" y="566963"/>
          <a:ext cx="3089618" cy="5282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4936"/>
                <a:gridCol w="514937"/>
                <a:gridCol w="514936"/>
                <a:gridCol w="514936"/>
                <a:gridCol w="514937"/>
                <a:gridCol w="514936"/>
              </a:tblGrid>
              <a:tr h="5282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50" b="1" dirty="0" smtClean="0"/>
                        <a:t>홈 보기</a:t>
                      </a:r>
                      <a:endParaRPr lang="en-US" altLang="ko-KR" sz="650" b="1" dirty="0" smtClean="0"/>
                    </a:p>
                  </a:txBody>
                  <a:tcPr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50" b="1" dirty="0" smtClean="0"/>
                        <a:t>이야기</a:t>
                      </a:r>
                      <a:endParaRPr lang="ko-KR" altLang="en-US" sz="650" b="1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50" b="1" dirty="0" smtClean="0"/>
                        <a:t>일정</a:t>
                      </a:r>
                      <a:endParaRPr lang="ko-KR" altLang="en-US" sz="650" b="1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50" b="1" dirty="0" smtClean="0"/>
                        <a:t>일기장</a:t>
                      </a:r>
                      <a:endParaRPr lang="ko-KR" altLang="en-US" sz="650" b="1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50" b="1" dirty="0" smtClean="0"/>
                        <a:t>앨범보기</a:t>
                      </a:r>
                      <a:endParaRPr lang="ko-KR" altLang="en-US" sz="650" b="1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50" b="1" dirty="0" smtClean="0"/>
                        <a:t>기타</a:t>
                      </a:r>
                      <a:endParaRPr lang="ko-KR" altLang="en-US" sz="650" b="1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</a:tr>
            </a:tbl>
          </a:graphicData>
        </a:graphic>
      </p:graphicFrame>
      <p:sp>
        <p:nvSpPr>
          <p:cNvPr id="8" name="모서리가 둥근 직사각형 7"/>
          <p:cNvSpPr/>
          <p:nvPr/>
        </p:nvSpPr>
        <p:spPr>
          <a:xfrm>
            <a:off x="3725910" y="1906986"/>
            <a:ext cx="144016" cy="25922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/>
          <p:cNvGrpSpPr/>
          <p:nvPr/>
        </p:nvGrpSpPr>
        <p:grpSpPr>
          <a:xfrm>
            <a:off x="1415360" y="1471289"/>
            <a:ext cx="380058" cy="362668"/>
            <a:chOff x="2322338" y="2719454"/>
            <a:chExt cx="755178" cy="755178"/>
          </a:xfrm>
        </p:grpSpPr>
        <p:sp>
          <p:nvSpPr>
            <p:cNvPr id="11" name="타원 10"/>
            <p:cNvSpPr/>
            <p:nvPr/>
          </p:nvSpPr>
          <p:spPr>
            <a:xfrm>
              <a:off x="2322338" y="2719454"/>
              <a:ext cx="755178" cy="755178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51383" y="2719454"/>
              <a:ext cx="679240" cy="679240"/>
            </a:xfrm>
            <a:prstGeom prst="rect">
              <a:avLst/>
            </a:prstGeom>
          </p:spPr>
        </p:pic>
      </p:grpSp>
      <p:sp>
        <p:nvSpPr>
          <p:cNvPr id="13" name="모서리가 둥근 직사각형 12"/>
          <p:cNvSpPr/>
          <p:nvPr/>
        </p:nvSpPr>
        <p:spPr>
          <a:xfrm>
            <a:off x="1852836" y="1485644"/>
            <a:ext cx="1368152" cy="33395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>
                <a:solidFill>
                  <a:srgbClr val="7030A0"/>
                </a:solidFill>
              </a:rPr>
              <a:t>막내둥</a:t>
            </a:r>
            <a:r>
              <a:rPr lang="ko-KR" altLang="en-US" sz="1400" b="1" dirty="0">
                <a:solidFill>
                  <a:srgbClr val="7030A0"/>
                </a:solidFill>
              </a:rPr>
              <a:t>이</a:t>
            </a:r>
            <a:r>
              <a:rPr lang="ko-KR" altLang="en-US" sz="1400" b="1" dirty="0" smtClean="0">
                <a:solidFill>
                  <a:srgbClr val="7030A0"/>
                </a:solidFill>
              </a:rPr>
              <a:t>의 </a:t>
            </a:r>
            <a:r>
              <a:rPr lang="ko-KR" altLang="en-US" sz="1400" b="1" dirty="0">
                <a:solidFill>
                  <a:srgbClr val="7030A0"/>
                </a:solidFill>
              </a:rPr>
              <a:t>집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167755" y="2550244"/>
            <a:ext cx="10445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pc="-300" dirty="0" smtClean="0"/>
              <a:t>아버지</a:t>
            </a:r>
            <a:endParaRPr lang="ko-KR" altLang="en-US" sz="1400" spc="-300" dirty="0"/>
          </a:p>
        </p:txBody>
      </p:sp>
      <p:sp>
        <p:nvSpPr>
          <p:cNvPr id="18" name="TextBox 17"/>
          <p:cNvSpPr txBox="1"/>
          <p:nvPr/>
        </p:nvSpPr>
        <p:spPr>
          <a:xfrm>
            <a:off x="2167755" y="2187785"/>
            <a:ext cx="10445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pc="-300" dirty="0" smtClean="0"/>
              <a:t>막내둥이</a:t>
            </a:r>
            <a:endParaRPr lang="ko-KR" altLang="en-US" sz="1400" spc="-300" dirty="0"/>
          </a:p>
        </p:txBody>
      </p:sp>
      <p:sp>
        <p:nvSpPr>
          <p:cNvPr id="22" name="TextBox 21"/>
          <p:cNvSpPr txBox="1"/>
          <p:nvPr/>
        </p:nvSpPr>
        <p:spPr>
          <a:xfrm>
            <a:off x="2167755" y="2893253"/>
            <a:ext cx="10445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pc="-300" dirty="0" smtClean="0"/>
              <a:t>어머니</a:t>
            </a:r>
            <a:endParaRPr lang="ko-KR" altLang="en-US" sz="1400" spc="-300" dirty="0"/>
          </a:p>
        </p:txBody>
      </p:sp>
      <p:sp>
        <p:nvSpPr>
          <p:cNvPr id="23" name="TextBox 22"/>
          <p:cNvSpPr txBox="1"/>
          <p:nvPr/>
        </p:nvSpPr>
        <p:spPr>
          <a:xfrm>
            <a:off x="2167754" y="3248943"/>
            <a:ext cx="10445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pc="-300" dirty="0" smtClean="0"/>
              <a:t>누나</a:t>
            </a:r>
            <a:endParaRPr lang="ko-KR" altLang="en-US" sz="1400" spc="-300" dirty="0"/>
          </a:p>
        </p:txBody>
      </p:sp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4958986"/>
              </p:ext>
            </p:extLst>
          </p:nvPr>
        </p:nvGraphicFramePr>
        <p:xfrm>
          <a:off x="777682" y="1052736"/>
          <a:ext cx="3092244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3061"/>
                <a:gridCol w="773061"/>
                <a:gridCol w="773061"/>
                <a:gridCol w="773061"/>
              </a:tblGrid>
              <a:tr h="2670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err="1" smtClean="0">
                          <a:solidFill>
                            <a:schemeClr val="tx1"/>
                          </a:solidFill>
                        </a:rPr>
                        <a:t>우리집</a:t>
                      </a:r>
                      <a:endParaRPr lang="en-US" altLang="ko-KR" sz="1000" b="1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</a:rPr>
                        <a:t>정보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D2F1F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</a:rPr>
                        <a:t>구성원</a:t>
                      </a:r>
                      <a:endParaRPr lang="en-US" altLang="ko-KR" sz="1000" b="1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</a:rPr>
                        <a:t>추가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D2F1F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</a:rPr>
                        <a:t>이웃</a:t>
                      </a:r>
                      <a:endParaRPr lang="en-US" altLang="ko-KR" sz="1000" b="1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</a:rPr>
                        <a:t>보기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0BC7C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</a:rPr>
                        <a:t>이웃</a:t>
                      </a:r>
                      <a:endParaRPr lang="en-US" altLang="ko-KR" sz="1000" b="1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</a:rPr>
                        <a:t>검색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D2F1FE"/>
                    </a:solidFill>
                  </a:tcPr>
                </a:tc>
              </a:tr>
            </a:tbl>
          </a:graphicData>
        </a:graphic>
      </p:graphicFrame>
      <p:grpSp>
        <p:nvGrpSpPr>
          <p:cNvPr id="34" name="그룹 33"/>
          <p:cNvGrpSpPr/>
          <p:nvPr/>
        </p:nvGrpSpPr>
        <p:grpSpPr>
          <a:xfrm flipV="1">
            <a:off x="3347864" y="1493134"/>
            <a:ext cx="300322" cy="309518"/>
            <a:chOff x="7089803" y="3094424"/>
            <a:chExt cx="197752" cy="197752"/>
          </a:xfrm>
        </p:grpSpPr>
        <p:sp>
          <p:nvSpPr>
            <p:cNvPr id="35" name="타원 34"/>
            <p:cNvSpPr/>
            <p:nvPr/>
          </p:nvSpPr>
          <p:spPr>
            <a:xfrm>
              <a:off x="7089803" y="3094424"/>
              <a:ext cx="197752" cy="19775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6" name="그림 3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16058" y="3120679"/>
              <a:ext cx="145242" cy="145242"/>
            </a:xfrm>
            <a:prstGeom prst="rect">
              <a:avLst/>
            </a:prstGeom>
          </p:spPr>
        </p:pic>
      </p:grpSp>
      <p:pic>
        <p:nvPicPr>
          <p:cNvPr id="79" name="Picture 3" descr="C:\Users\JavaPro\Desktop\UI자료\11.JP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3F3F3"/>
              </a:clrFrom>
              <a:clrTo>
                <a:srgbClr val="F3F3F3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851465" y="1567117"/>
            <a:ext cx="7265619" cy="36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0" name="직사각형 79"/>
          <p:cNvSpPr/>
          <p:nvPr/>
        </p:nvSpPr>
        <p:spPr>
          <a:xfrm>
            <a:off x="4972107" y="723175"/>
            <a:ext cx="3098974" cy="5514163"/>
          </a:xfrm>
          <a:prstGeom prst="rect">
            <a:avLst/>
          </a:prstGeom>
          <a:gradFill>
            <a:gsLst>
              <a:gs pos="1000">
                <a:schemeClr val="bg1"/>
              </a:gs>
              <a:gs pos="98000">
                <a:schemeClr val="bg1"/>
              </a:gs>
              <a:gs pos="49000">
                <a:srgbClr val="BAFBFE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81" name="표 8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6864413"/>
              </p:ext>
            </p:extLst>
          </p:nvPr>
        </p:nvGraphicFramePr>
        <p:xfrm>
          <a:off x="4972107" y="723175"/>
          <a:ext cx="3089618" cy="5282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4936"/>
                <a:gridCol w="514937"/>
                <a:gridCol w="514936"/>
                <a:gridCol w="514936"/>
                <a:gridCol w="514937"/>
                <a:gridCol w="514936"/>
              </a:tblGrid>
              <a:tr h="5282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50" b="1" dirty="0" smtClean="0"/>
                        <a:t>홈 보기</a:t>
                      </a:r>
                      <a:endParaRPr lang="en-US" altLang="ko-KR" sz="650" b="1" dirty="0" smtClean="0"/>
                    </a:p>
                  </a:txBody>
                  <a:tcPr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50" b="1" dirty="0" smtClean="0"/>
                        <a:t>이야기</a:t>
                      </a:r>
                      <a:endParaRPr lang="ko-KR" altLang="en-US" sz="650" b="1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50" b="1" dirty="0" smtClean="0"/>
                        <a:t>일정</a:t>
                      </a:r>
                      <a:endParaRPr lang="ko-KR" altLang="en-US" sz="650" b="1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50" b="1" dirty="0" smtClean="0"/>
                        <a:t>일기장</a:t>
                      </a:r>
                      <a:endParaRPr lang="ko-KR" altLang="en-US" sz="650" b="1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50" b="1" dirty="0" smtClean="0"/>
                        <a:t>앨범보기</a:t>
                      </a:r>
                      <a:endParaRPr lang="ko-KR" altLang="en-US" sz="650" b="1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50" b="1" dirty="0" smtClean="0"/>
                        <a:t>기타</a:t>
                      </a:r>
                      <a:endParaRPr lang="ko-KR" altLang="en-US" sz="650" b="1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</a:tr>
            </a:tbl>
          </a:graphicData>
        </a:graphic>
      </p:graphicFrame>
      <p:sp>
        <p:nvSpPr>
          <p:cNvPr id="82" name="모서리가 둥근 직사각형 81"/>
          <p:cNvSpPr/>
          <p:nvPr/>
        </p:nvSpPr>
        <p:spPr>
          <a:xfrm>
            <a:off x="7988925" y="2063198"/>
            <a:ext cx="72008" cy="25922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타원 83"/>
          <p:cNvSpPr/>
          <p:nvPr/>
        </p:nvSpPr>
        <p:spPr>
          <a:xfrm>
            <a:off x="6257195" y="1602097"/>
            <a:ext cx="454160" cy="454160"/>
          </a:xfrm>
          <a:prstGeom prst="ellipse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TextBox 84"/>
          <p:cNvSpPr txBox="1"/>
          <p:nvPr/>
        </p:nvSpPr>
        <p:spPr>
          <a:xfrm>
            <a:off x="6103178" y="2038537"/>
            <a:ext cx="8017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어머니</a:t>
            </a:r>
            <a:endParaRPr lang="ko-KR" altLang="en-US" sz="1400" dirty="0"/>
          </a:p>
        </p:txBody>
      </p:sp>
      <p:sp>
        <p:nvSpPr>
          <p:cNvPr id="86" name="TextBox 85"/>
          <p:cNvSpPr txBox="1"/>
          <p:nvPr/>
        </p:nvSpPr>
        <p:spPr>
          <a:xfrm>
            <a:off x="5104156" y="3693655"/>
            <a:ext cx="4667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b="1" spc="-300" dirty="0" smtClean="0"/>
              <a:t>별명</a:t>
            </a:r>
            <a:endParaRPr lang="ko-KR" altLang="en-US" sz="1400" b="1" spc="-300" dirty="0"/>
          </a:p>
        </p:txBody>
      </p:sp>
      <p:sp>
        <p:nvSpPr>
          <p:cNvPr id="87" name="TextBox 86"/>
          <p:cNvSpPr txBox="1"/>
          <p:nvPr/>
        </p:nvSpPr>
        <p:spPr>
          <a:xfrm>
            <a:off x="5128983" y="4360168"/>
            <a:ext cx="4667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b="1" spc="-300" dirty="0" smtClean="0"/>
              <a:t>색</a:t>
            </a:r>
            <a:r>
              <a:rPr lang="ko-KR" altLang="en-US" sz="1400" b="1" spc="-300" dirty="0"/>
              <a:t>상</a:t>
            </a:r>
          </a:p>
        </p:txBody>
      </p:sp>
      <p:sp>
        <p:nvSpPr>
          <p:cNvPr id="88" name="모서리가 둥근 직사각형 87"/>
          <p:cNvSpPr/>
          <p:nvPr/>
        </p:nvSpPr>
        <p:spPr>
          <a:xfrm>
            <a:off x="5784453" y="3693655"/>
            <a:ext cx="2115581" cy="307777"/>
          </a:xfrm>
          <a:prstGeom prst="roundRect">
            <a:avLst/>
          </a:prstGeom>
          <a:solidFill>
            <a:srgbClr val="00B0F0">
              <a:alpha val="10196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직사각형 88"/>
          <p:cNvSpPr/>
          <p:nvPr/>
        </p:nvSpPr>
        <p:spPr>
          <a:xfrm>
            <a:off x="5811802" y="4360168"/>
            <a:ext cx="288032" cy="30777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TextBox 91"/>
          <p:cNvSpPr txBox="1"/>
          <p:nvPr/>
        </p:nvSpPr>
        <p:spPr>
          <a:xfrm>
            <a:off x="5101067" y="3068960"/>
            <a:ext cx="4667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b="1" spc="-300" dirty="0" smtClean="0"/>
              <a:t>생일</a:t>
            </a:r>
            <a:endParaRPr lang="ko-KR" altLang="en-US" sz="1400" b="1" spc="-300" dirty="0"/>
          </a:p>
        </p:txBody>
      </p:sp>
      <p:sp>
        <p:nvSpPr>
          <p:cNvPr id="93" name="모서리가 둥근 직사각형 92"/>
          <p:cNvSpPr/>
          <p:nvPr/>
        </p:nvSpPr>
        <p:spPr>
          <a:xfrm>
            <a:off x="5781364" y="3068960"/>
            <a:ext cx="534494" cy="307777"/>
          </a:xfrm>
          <a:prstGeom prst="roundRect">
            <a:avLst/>
          </a:prstGeom>
          <a:solidFill>
            <a:srgbClr val="00B0F0">
              <a:alpha val="10196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모서리가 둥근 직사각형 93"/>
          <p:cNvSpPr/>
          <p:nvPr/>
        </p:nvSpPr>
        <p:spPr>
          <a:xfrm>
            <a:off x="6789476" y="3068960"/>
            <a:ext cx="307429" cy="307777"/>
          </a:xfrm>
          <a:prstGeom prst="roundRect">
            <a:avLst/>
          </a:prstGeom>
          <a:solidFill>
            <a:srgbClr val="00B0F0">
              <a:alpha val="10196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모서리가 둥근 직사각형 94"/>
          <p:cNvSpPr/>
          <p:nvPr/>
        </p:nvSpPr>
        <p:spPr>
          <a:xfrm>
            <a:off x="7365540" y="3068960"/>
            <a:ext cx="307429" cy="307777"/>
          </a:xfrm>
          <a:prstGeom prst="roundRect">
            <a:avLst/>
          </a:prstGeom>
          <a:solidFill>
            <a:srgbClr val="00B0F0">
              <a:alpha val="10196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TextBox 95"/>
          <p:cNvSpPr txBox="1"/>
          <p:nvPr/>
        </p:nvSpPr>
        <p:spPr>
          <a:xfrm>
            <a:off x="6357428" y="3068960"/>
            <a:ext cx="325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b="1" spc="-300" dirty="0" smtClean="0"/>
              <a:t>년</a:t>
            </a:r>
            <a:endParaRPr lang="ko-KR" altLang="en-US" sz="1400" b="1" spc="-300" dirty="0"/>
          </a:p>
        </p:txBody>
      </p:sp>
      <p:sp>
        <p:nvSpPr>
          <p:cNvPr id="97" name="TextBox 96"/>
          <p:cNvSpPr txBox="1"/>
          <p:nvPr/>
        </p:nvSpPr>
        <p:spPr>
          <a:xfrm>
            <a:off x="7077508" y="3068960"/>
            <a:ext cx="325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b="1" spc="-300" dirty="0" smtClean="0"/>
              <a:t>월</a:t>
            </a:r>
            <a:endParaRPr lang="ko-KR" altLang="en-US" sz="1400" b="1" spc="-300" dirty="0"/>
          </a:p>
        </p:txBody>
      </p:sp>
      <p:sp>
        <p:nvSpPr>
          <p:cNvPr id="98" name="TextBox 97"/>
          <p:cNvSpPr txBox="1"/>
          <p:nvPr/>
        </p:nvSpPr>
        <p:spPr>
          <a:xfrm>
            <a:off x="7653572" y="3068960"/>
            <a:ext cx="325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b="1" spc="-300" dirty="0"/>
              <a:t>일</a:t>
            </a:r>
          </a:p>
        </p:txBody>
      </p:sp>
      <p:graphicFrame>
        <p:nvGraphicFramePr>
          <p:cNvPr id="101" name="표 10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7471756"/>
              </p:ext>
            </p:extLst>
          </p:nvPr>
        </p:nvGraphicFramePr>
        <p:xfrm>
          <a:off x="5008148" y="1232560"/>
          <a:ext cx="3092244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3061"/>
                <a:gridCol w="773061"/>
                <a:gridCol w="773061"/>
                <a:gridCol w="773061"/>
              </a:tblGrid>
              <a:tr h="2670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err="1" smtClean="0">
                          <a:solidFill>
                            <a:schemeClr val="tx1"/>
                          </a:solidFill>
                        </a:rPr>
                        <a:t>우리집</a:t>
                      </a:r>
                      <a:endParaRPr lang="en-US" altLang="ko-KR" sz="1000" b="1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</a:rPr>
                        <a:t>정보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D2F1F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</a:rPr>
                        <a:t>구성원</a:t>
                      </a:r>
                      <a:endParaRPr lang="en-US" altLang="ko-KR" sz="1000" b="1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</a:rPr>
                        <a:t>추가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D2F1F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</a:rPr>
                        <a:t>이웃</a:t>
                      </a:r>
                      <a:endParaRPr lang="en-US" altLang="ko-KR" sz="1000" b="1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</a:rPr>
                        <a:t>보기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0BC7C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</a:rPr>
                        <a:t>이웃</a:t>
                      </a:r>
                      <a:endParaRPr lang="en-US" altLang="ko-KR" sz="1000" b="1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</a:rPr>
                        <a:t>검색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D2F1FE"/>
                    </a:solidFill>
                  </a:tcPr>
                </a:tc>
              </a:tr>
            </a:tbl>
          </a:graphicData>
        </a:graphic>
      </p:graphicFrame>
      <p:cxnSp>
        <p:nvCxnSpPr>
          <p:cNvPr id="4" name="직선 화살표 연결선 3"/>
          <p:cNvCxnSpPr/>
          <p:nvPr/>
        </p:nvCxnSpPr>
        <p:spPr>
          <a:xfrm flipV="1">
            <a:off x="2536912" y="2234143"/>
            <a:ext cx="3030950" cy="80232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그룹 46"/>
          <p:cNvGrpSpPr/>
          <p:nvPr/>
        </p:nvGrpSpPr>
        <p:grpSpPr>
          <a:xfrm flipH="1">
            <a:off x="1233376" y="2219294"/>
            <a:ext cx="249770" cy="241540"/>
            <a:chOff x="6088069" y="3298292"/>
            <a:chExt cx="503186" cy="486606"/>
          </a:xfrm>
        </p:grpSpPr>
        <p:sp>
          <p:nvSpPr>
            <p:cNvPr id="48" name="타원 47"/>
            <p:cNvSpPr/>
            <p:nvPr/>
          </p:nvSpPr>
          <p:spPr>
            <a:xfrm>
              <a:off x="6088069" y="3298292"/>
              <a:ext cx="503186" cy="486606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pic>
          <p:nvPicPr>
            <p:cNvPr id="49" name="그림 4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62801" y="3351906"/>
              <a:ext cx="381000" cy="381000"/>
            </a:xfrm>
            <a:prstGeom prst="rect">
              <a:avLst/>
            </a:prstGeom>
          </p:spPr>
        </p:pic>
      </p:grpSp>
      <p:pic>
        <p:nvPicPr>
          <p:cNvPr id="50" name="Picture 2" descr="person-icon-118181.png (245×245)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858" y="2516910"/>
            <a:ext cx="378806" cy="378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2" descr="person-icon-118181.png (245×245)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858" y="2858827"/>
            <a:ext cx="378806" cy="378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2" descr="person-icon-118181.png (245×245)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858" y="3189678"/>
            <a:ext cx="378806" cy="378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타원 52"/>
          <p:cNvSpPr/>
          <p:nvPr/>
        </p:nvSpPr>
        <p:spPr>
          <a:xfrm>
            <a:off x="1754978" y="2204864"/>
            <a:ext cx="296742" cy="314057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54" name="타원 53"/>
          <p:cNvSpPr/>
          <p:nvPr/>
        </p:nvSpPr>
        <p:spPr>
          <a:xfrm>
            <a:off x="1754978" y="2537314"/>
            <a:ext cx="296742" cy="314057"/>
          </a:xfrm>
          <a:prstGeom prst="ellipse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55" name="타원 54"/>
          <p:cNvSpPr/>
          <p:nvPr/>
        </p:nvSpPr>
        <p:spPr>
          <a:xfrm>
            <a:off x="1754978" y="2875621"/>
            <a:ext cx="296742" cy="314057"/>
          </a:xfrm>
          <a:prstGeom prst="ellipse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56" name="타원 55"/>
          <p:cNvSpPr/>
          <p:nvPr/>
        </p:nvSpPr>
        <p:spPr>
          <a:xfrm>
            <a:off x="1754978" y="3237633"/>
            <a:ext cx="296742" cy="314057"/>
          </a:xfrm>
          <a:prstGeom prst="ellipse">
            <a:avLst/>
          </a:prstGeom>
          <a:solidFill>
            <a:schemeClr val="bg1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99891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3" descr="C:\Users\JavaPro\Desktop\UI자료\11.JP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3F3F3"/>
              </a:clrFrom>
              <a:clrTo>
                <a:srgbClr val="F3F3F3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-1397539" y="1616573"/>
            <a:ext cx="7265619" cy="36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직사각형 22"/>
          <p:cNvSpPr/>
          <p:nvPr/>
        </p:nvSpPr>
        <p:spPr>
          <a:xfrm>
            <a:off x="690264" y="826530"/>
            <a:ext cx="3098974" cy="5514163"/>
          </a:xfrm>
          <a:prstGeom prst="rect">
            <a:avLst/>
          </a:prstGeom>
          <a:gradFill>
            <a:gsLst>
              <a:gs pos="1000">
                <a:schemeClr val="bg1"/>
              </a:gs>
              <a:gs pos="98000">
                <a:schemeClr val="bg1"/>
              </a:gs>
              <a:gs pos="49000">
                <a:srgbClr val="BAFBFE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6625489"/>
              </p:ext>
            </p:extLst>
          </p:nvPr>
        </p:nvGraphicFramePr>
        <p:xfrm>
          <a:off x="723102" y="801093"/>
          <a:ext cx="3089618" cy="5282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4936"/>
                <a:gridCol w="514937"/>
                <a:gridCol w="514936"/>
                <a:gridCol w="514936"/>
                <a:gridCol w="514937"/>
                <a:gridCol w="514936"/>
              </a:tblGrid>
              <a:tr h="5282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50" b="1" dirty="0" smtClean="0"/>
                        <a:t>홈 보기</a:t>
                      </a:r>
                      <a:endParaRPr lang="en-US" altLang="ko-KR" sz="650" b="1" dirty="0" smtClean="0"/>
                    </a:p>
                  </a:txBody>
                  <a:tcPr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50" b="1" dirty="0" smtClean="0"/>
                        <a:t>이야기</a:t>
                      </a:r>
                      <a:endParaRPr lang="ko-KR" altLang="en-US" sz="650" b="1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50" b="1" dirty="0" smtClean="0"/>
                        <a:t>일정</a:t>
                      </a:r>
                      <a:endParaRPr lang="ko-KR" altLang="en-US" sz="650" b="1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50" b="1" dirty="0" smtClean="0"/>
                        <a:t>일기장</a:t>
                      </a:r>
                      <a:endParaRPr lang="ko-KR" altLang="en-US" sz="650" b="1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50" b="1" dirty="0" smtClean="0"/>
                        <a:t>앨범보기</a:t>
                      </a:r>
                      <a:endParaRPr lang="ko-KR" altLang="en-US" sz="650" b="1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50" b="1" dirty="0" smtClean="0"/>
                        <a:t>기타</a:t>
                      </a:r>
                      <a:endParaRPr lang="ko-KR" altLang="en-US" sz="650" b="1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</a:tr>
            </a:tbl>
          </a:graphicData>
        </a:graphic>
      </p:graphicFrame>
      <p:sp>
        <p:nvSpPr>
          <p:cNvPr id="25" name="모서리가 둥근 직사각형 24"/>
          <p:cNvSpPr/>
          <p:nvPr/>
        </p:nvSpPr>
        <p:spPr>
          <a:xfrm>
            <a:off x="3683094" y="2301861"/>
            <a:ext cx="144016" cy="25922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9516525"/>
              </p:ext>
            </p:extLst>
          </p:nvPr>
        </p:nvGraphicFramePr>
        <p:xfrm>
          <a:off x="723104" y="1296132"/>
          <a:ext cx="3092244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3061"/>
                <a:gridCol w="773061"/>
                <a:gridCol w="773061"/>
                <a:gridCol w="773061"/>
              </a:tblGrid>
              <a:tr h="2670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err="1" smtClean="0">
                          <a:solidFill>
                            <a:schemeClr val="tx1"/>
                          </a:solidFill>
                        </a:rPr>
                        <a:t>우리집</a:t>
                      </a:r>
                      <a:endParaRPr lang="en-US" altLang="ko-KR" sz="1000" b="1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</a:rPr>
                        <a:t>정보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D2F1F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</a:rPr>
                        <a:t>구성원</a:t>
                      </a:r>
                      <a:endParaRPr lang="en-US" altLang="ko-KR" sz="1000" b="1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</a:rPr>
                        <a:t>추가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D2F1F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</a:rPr>
                        <a:t>이웃</a:t>
                      </a:r>
                      <a:endParaRPr lang="en-US" altLang="ko-KR" sz="1000" b="1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</a:rPr>
                        <a:t>보기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D2F1F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</a:rPr>
                        <a:t>이웃</a:t>
                      </a:r>
                      <a:endParaRPr lang="en-US" altLang="ko-KR" sz="1000" b="1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</a:rPr>
                        <a:t>검색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0BC7C3"/>
                    </a:solidFill>
                  </a:tcPr>
                </a:tc>
              </a:tr>
            </a:tbl>
          </a:graphicData>
        </a:graphic>
      </p:graphicFrame>
      <p:grpSp>
        <p:nvGrpSpPr>
          <p:cNvPr id="27" name="그룹 26"/>
          <p:cNvGrpSpPr/>
          <p:nvPr/>
        </p:nvGrpSpPr>
        <p:grpSpPr>
          <a:xfrm>
            <a:off x="725288" y="1914436"/>
            <a:ext cx="704392" cy="1124673"/>
            <a:chOff x="5580112" y="1965766"/>
            <a:chExt cx="792088" cy="1090176"/>
          </a:xfrm>
        </p:grpSpPr>
        <p:sp>
          <p:nvSpPr>
            <p:cNvPr id="28" name="직사각형 27"/>
            <p:cNvSpPr/>
            <p:nvPr/>
          </p:nvSpPr>
          <p:spPr>
            <a:xfrm>
              <a:off x="5580112" y="1965766"/>
              <a:ext cx="792088" cy="30400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이등변 삼각형 28"/>
            <p:cNvSpPr/>
            <p:nvPr/>
          </p:nvSpPr>
          <p:spPr>
            <a:xfrm rot="10800000">
              <a:off x="6084165" y="1988839"/>
              <a:ext cx="288033" cy="259109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5580112" y="2276190"/>
              <a:ext cx="792088" cy="77975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5580112" y="2289224"/>
              <a:ext cx="792088" cy="2270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 smtClean="0"/>
                <a:t>홈 이름</a:t>
              </a:r>
              <a:endParaRPr lang="ko-KR" altLang="en-US" sz="10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5580112" y="2677373"/>
              <a:ext cx="792088" cy="3690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 smtClean="0"/>
                <a:t>휴대폰</a:t>
              </a:r>
              <a:endParaRPr lang="en-US" altLang="ko-KR" sz="1000" dirty="0" smtClean="0"/>
            </a:p>
            <a:p>
              <a:pPr algn="ctr"/>
              <a:r>
                <a:rPr lang="ko-KR" altLang="en-US" sz="1000" dirty="0" smtClean="0"/>
                <a:t>번호</a:t>
              </a:r>
              <a:endParaRPr lang="ko-KR" altLang="en-US" sz="1000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5580112" y="2483299"/>
              <a:ext cx="792088" cy="2270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 smtClean="0"/>
                <a:t>이름</a:t>
              </a:r>
              <a:endParaRPr lang="ko-KR" altLang="en-US" sz="1000" dirty="0"/>
            </a:p>
          </p:txBody>
        </p:sp>
      </p:grpSp>
      <p:sp>
        <p:nvSpPr>
          <p:cNvPr id="35" name="모서리가 둥근 직사각형 34"/>
          <p:cNvSpPr/>
          <p:nvPr/>
        </p:nvSpPr>
        <p:spPr>
          <a:xfrm>
            <a:off x="1429680" y="1861945"/>
            <a:ext cx="2064880" cy="34737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rgbClr val="A3ED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6" name="Picture 2" descr="https://pixabay.com/static/uploads/photo/2014/04/03/00/31/00-31-59-62_640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4560" y="1924014"/>
            <a:ext cx="334739" cy="333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모서리가 둥근 직사각형 36"/>
          <p:cNvSpPr/>
          <p:nvPr/>
        </p:nvSpPr>
        <p:spPr>
          <a:xfrm>
            <a:off x="725286" y="3052101"/>
            <a:ext cx="2950144" cy="283389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rgbClr val="A3ED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8" name="그룹 37"/>
          <p:cNvGrpSpPr/>
          <p:nvPr/>
        </p:nvGrpSpPr>
        <p:grpSpPr>
          <a:xfrm>
            <a:off x="856696" y="3198426"/>
            <a:ext cx="380058" cy="362668"/>
            <a:chOff x="2322338" y="2719454"/>
            <a:chExt cx="755178" cy="755178"/>
          </a:xfrm>
        </p:grpSpPr>
        <p:sp>
          <p:nvSpPr>
            <p:cNvPr id="39" name="타원 38"/>
            <p:cNvSpPr/>
            <p:nvPr/>
          </p:nvSpPr>
          <p:spPr>
            <a:xfrm>
              <a:off x="2322338" y="2719454"/>
              <a:ext cx="755178" cy="755178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0" name="그림 3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51383" y="2719454"/>
              <a:ext cx="679240" cy="679240"/>
            </a:xfrm>
            <a:prstGeom prst="rect">
              <a:avLst/>
            </a:prstGeom>
          </p:spPr>
        </p:pic>
      </p:grpSp>
      <p:sp>
        <p:nvSpPr>
          <p:cNvPr id="41" name="모서리가 둥근 직사각형 40"/>
          <p:cNvSpPr/>
          <p:nvPr/>
        </p:nvSpPr>
        <p:spPr>
          <a:xfrm>
            <a:off x="1225214" y="3200900"/>
            <a:ext cx="1236906" cy="33395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solidFill>
                  <a:srgbClr val="7030A0"/>
                </a:solidFill>
              </a:rPr>
              <a:t>노예</a:t>
            </a:r>
            <a:r>
              <a:rPr lang="en-US" altLang="ko-KR" sz="1200" b="1" dirty="0" smtClean="0">
                <a:solidFill>
                  <a:srgbClr val="7030A0"/>
                </a:solidFill>
              </a:rPr>
              <a:t>2</a:t>
            </a:r>
            <a:r>
              <a:rPr lang="ko-KR" altLang="en-US" sz="1200" b="1" dirty="0" smtClean="0">
                <a:solidFill>
                  <a:srgbClr val="7030A0"/>
                </a:solidFill>
              </a:rPr>
              <a:t>호의 집</a:t>
            </a:r>
            <a:endParaRPr lang="ko-KR" altLang="en-US" sz="1200" b="1" dirty="0">
              <a:solidFill>
                <a:srgbClr val="7030A0"/>
              </a:solidFill>
            </a:endParaRPr>
          </a:p>
        </p:txBody>
      </p:sp>
      <p:grpSp>
        <p:nvGrpSpPr>
          <p:cNvPr id="42" name="그룹 41"/>
          <p:cNvGrpSpPr/>
          <p:nvPr/>
        </p:nvGrpSpPr>
        <p:grpSpPr>
          <a:xfrm>
            <a:off x="2521358" y="3217434"/>
            <a:ext cx="829186" cy="307777"/>
            <a:chOff x="2594038" y="3265239"/>
            <a:chExt cx="1294281" cy="307777"/>
          </a:xfrm>
        </p:grpSpPr>
        <p:grpSp>
          <p:nvGrpSpPr>
            <p:cNvPr id="43" name="그룹 42"/>
            <p:cNvGrpSpPr/>
            <p:nvPr/>
          </p:nvGrpSpPr>
          <p:grpSpPr>
            <a:xfrm flipH="1">
              <a:off x="2594038" y="3284984"/>
              <a:ext cx="249770" cy="241540"/>
              <a:chOff x="6088069" y="3298292"/>
              <a:chExt cx="503186" cy="486606"/>
            </a:xfrm>
          </p:grpSpPr>
          <p:sp>
            <p:nvSpPr>
              <p:cNvPr id="45" name="타원 44"/>
              <p:cNvSpPr/>
              <p:nvPr/>
            </p:nvSpPr>
            <p:spPr>
              <a:xfrm>
                <a:off x="6088069" y="3298292"/>
                <a:ext cx="503186" cy="486606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/>
              </a:p>
            </p:txBody>
          </p:sp>
          <p:pic>
            <p:nvPicPr>
              <p:cNvPr id="46" name="그림 45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62801" y="3351906"/>
                <a:ext cx="381000" cy="381000"/>
              </a:xfrm>
              <a:prstGeom prst="rect">
                <a:avLst/>
              </a:prstGeom>
            </p:spPr>
          </p:pic>
        </p:grpSp>
        <p:sp>
          <p:nvSpPr>
            <p:cNvPr id="44" name="TextBox 43"/>
            <p:cNvSpPr txBox="1"/>
            <p:nvPr/>
          </p:nvSpPr>
          <p:spPr>
            <a:xfrm>
              <a:off x="2843808" y="3265239"/>
              <a:ext cx="104451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spc="-300" dirty="0" smtClean="0"/>
                <a:t>노예</a:t>
              </a:r>
              <a:r>
                <a:rPr lang="en-US" altLang="ko-KR" sz="1400" spc="-300" dirty="0" smtClean="0"/>
                <a:t>2</a:t>
              </a:r>
              <a:r>
                <a:rPr lang="ko-KR" altLang="en-US" sz="1400" spc="-300" dirty="0" smtClean="0"/>
                <a:t>호</a:t>
              </a:r>
              <a:endParaRPr lang="ko-KR" altLang="en-US" sz="1400" spc="-300" dirty="0"/>
            </a:p>
          </p:txBody>
        </p:sp>
      </p:grpSp>
      <p:pic>
        <p:nvPicPr>
          <p:cNvPr id="47" name="그림 46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88333">
                        <a14:foregroundMark x1="48333" y1="50000" x2="48333" y2="50000"/>
                        <a14:foregroundMark x1="48333" y1="67391" x2="48333" y2="6739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3446" y="3196062"/>
            <a:ext cx="457200" cy="350520"/>
          </a:xfrm>
          <a:prstGeom prst="rect">
            <a:avLst/>
          </a:prstGeom>
          <a:effectLst>
            <a:innerShdw blurRad="63500" dist="50800" dir="5400000">
              <a:prstClr val="black">
                <a:alpha val="50000"/>
              </a:prstClr>
            </a:innerShdw>
          </a:effectLst>
        </p:spPr>
      </p:pic>
      <p:grpSp>
        <p:nvGrpSpPr>
          <p:cNvPr id="54" name="그룹 53"/>
          <p:cNvGrpSpPr/>
          <p:nvPr/>
        </p:nvGrpSpPr>
        <p:grpSpPr>
          <a:xfrm>
            <a:off x="4042165" y="1609734"/>
            <a:ext cx="3392040" cy="2458344"/>
            <a:chOff x="5796136" y="1769281"/>
            <a:chExt cx="2810942" cy="1860291"/>
          </a:xfrm>
        </p:grpSpPr>
        <p:grpSp>
          <p:nvGrpSpPr>
            <p:cNvPr id="55" name="그룹 54"/>
            <p:cNvGrpSpPr/>
            <p:nvPr/>
          </p:nvGrpSpPr>
          <p:grpSpPr>
            <a:xfrm>
              <a:off x="5796136" y="1769281"/>
              <a:ext cx="2810942" cy="1860291"/>
              <a:chOff x="5796136" y="1769281"/>
              <a:chExt cx="2810942" cy="1860291"/>
            </a:xfrm>
          </p:grpSpPr>
          <p:sp>
            <p:nvSpPr>
              <p:cNvPr id="58" name="직사각형 57"/>
              <p:cNvSpPr/>
              <p:nvPr/>
            </p:nvSpPr>
            <p:spPr>
              <a:xfrm>
                <a:off x="6028194" y="1769281"/>
                <a:ext cx="2578884" cy="1860291"/>
              </a:xfrm>
              <a:prstGeom prst="rect">
                <a:avLst/>
              </a:prstGeom>
              <a:gradFill>
                <a:gsLst>
                  <a:gs pos="1000">
                    <a:schemeClr val="bg1"/>
                  </a:gs>
                  <a:gs pos="98000">
                    <a:schemeClr val="bg1"/>
                  </a:gs>
                  <a:gs pos="49000">
                    <a:srgbClr val="CDFBFF"/>
                  </a:gs>
                </a:gsLst>
                <a:lin ang="5400000" scaled="0"/>
              </a:gra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59" name="직선 연결선 58"/>
              <p:cNvCxnSpPr/>
              <p:nvPr/>
            </p:nvCxnSpPr>
            <p:spPr>
              <a:xfrm>
                <a:off x="5796136" y="2132856"/>
                <a:ext cx="2810942" cy="0"/>
              </a:xfrm>
              <a:prstGeom prst="line">
                <a:avLst/>
              </a:prstGeom>
              <a:ln w="317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6" name="TextBox 55"/>
            <p:cNvSpPr txBox="1"/>
            <p:nvPr/>
          </p:nvSpPr>
          <p:spPr>
            <a:xfrm>
              <a:off x="6333185" y="1816100"/>
              <a:ext cx="1780390" cy="279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smtClean="0"/>
                <a:t>이웃 신청</a:t>
              </a:r>
              <a:endParaRPr lang="ko-KR" altLang="en-US" dirty="0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5965530" y="2290677"/>
              <a:ext cx="2594918" cy="6987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smtClean="0"/>
                <a:t>노예</a:t>
              </a:r>
              <a:r>
                <a:rPr lang="en-US" altLang="ko-KR" dirty="0" smtClean="0"/>
                <a:t>2</a:t>
              </a:r>
              <a:r>
                <a:rPr lang="ko-KR" altLang="en-US" dirty="0" smtClean="0"/>
                <a:t>호의 집에게 </a:t>
              </a:r>
              <a:endParaRPr lang="en-US" altLang="ko-KR" dirty="0" smtClean="0"/>
            </a:p>
            <a:p>
              <a:pPr algn="ctr"/>
              <a:r>
                <a:rPr lang="ko-KR" altLang="en-US" dirty="0" smtClean="0"/>
                <a:t>이웃 신청을 </a:t>
              </a:r>
              <a:endParaRPr lang="en-US" altLang="ko-KR" dirty="0" smtClean="0"/>
            </a:p>
            <a:p>
              <a:pPr algn="ctr"/>
              <a:r>
                <a:rPr lang="ko-KR" altLang="en-US" dirty="0" smtClean="0"/>
                <a:t>하시겠습니까</a:t>
              </a:r>
              <a:r>
                <a:rPr lang="en-US" altLang="ko-KR" dirty="0" smtClean="0"/>
                <a:t>?</a:t>
              </a:r>
              <a:endParaRPr lang="ko-KR" altLang="en-US" dirty="0"/>
            </a:p>
          </p:txBody>
        </p:sp>
      </p:grpSp>
      <p:sp>
        <p:nvSpPr>
          <p:cNvPr id="60" name="모서리가 둥근 직사각형 59"/>
          <p:cNvSpPr/>
          <p:nvPr/>
        </p:nvSpPr>
        <p:spPr>
          <a:xfrm>
            <a:off x="4338627" y="3573016"/>
            <a:ext cx="1473629" cy="448732"/>
          </a:xfrm>
          <a:prstGeom prst="roundRect">
            <a:avLst/>
          </a:prstGeom>
          <a:solidFill>
            <a:srgbClr val="00B0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예</a:t>
            </a:r>
            <a:endParaRPr lang="ko-KR" altLang="en-US" dirty="0"/>
          </a:p>
        </p:txBody>
      </p:sp>
      <p:sp>
        <p:nvSpPr>
          <p:cNvPr id="61" name="모서리가 둥근 직사각형 60"/>
          <p:cNvSpPr/>
          <p:nvPr/>
        </p:nvSpPr>
        <p:spPr>
          <a:xfrm>
            <a:off x="5890835" y="3556332"/>
            <a:ext cx="1561485" cy="448732"/>
          </a:xfrm>
          <a:prstGeom prst="roundRect">
            <a:avLst/>
          </a:prstGeom>
          <a:solidFill>
            <a:srgbClr val="00B0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아니오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25288" y="1938239"/>
            <a:ext cx="6909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 smtClean="0"/>
              <a:t>홈이름</a:t>
            </a:r>
            <a:endParaRPr lang="ko-KR" altLang="en-US" sz="1100" dirty="0"/>
          </a:p>
        </p:txBody>
      </p:sp>
      <p:sp>
        <p:nvSpPr>
          <p:cNvPr id="5" name="TextBox 4"/>
          <p:cNvSpPr txBox="1"/>
          <p:nvPr/>
        </p:nvSpPr>
        <p:spPr>
          <a:xfrm>
            <a:off x="1619672" y="1924014"/>
            <a:ext cx="15121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/>
              <a:t>노예</a:t>
            </a:r>
            <a:r>
              <a:rPr lang="en-US" altLang="ko-KR" sz="1100" dirty="0" smtClean="0"/>
              <a:t>2</a:t>
            </a:r>
            <a:r>
              <a:rPr lang="ko-KR" altLang="en-US" sz="1100" dirty="0" smtClean="0"/>
              <a:t>호</a:t>
            </a:r>
            <a:endParaRPr lang="ko-KR" altLang="en-US" sz="1100" dirty="0"/>
          </a:p>
        </p:txBody>
      </p:sp>
      <p:cxnSp>
        <p:nvCxnSpPr>
          <p:cNvPr id="7" name="직선 화살표 연결선 6"/>
          <p:cNvCxnSpPr/>
          <p:nvPr/>
        </p:nvCxnSpPr>
        <p:spPr>
          <a:xfrm flipV="1">
            <a:off x="3494560" y="3222080"/>
            <a:ext cx="1195677" cy="15768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6680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3" descr="C:\Users\JavaPro\Desktop\UI자료\11.JP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3F3F3"/>
              </a:clrFrom>
              <a:clrTo>
                <a:srgbClr val="F3F3F3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-1397539" y="1616573"/>
            <a:ext cx="7265619" cy="36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직사각형 22"/>
          <p:cNvSpPr/>
          <p:nvPr/>
        </p:nvSpPr>
        <p:spPr>
          <a:xfrm>
            <a:off x="690264" y="826530"/>
            <a:ext cx="3098974" cy="5514163"/>
          </a:xfrm>
          <a:prstGeom prst="rect">
            <a:avLst/>
          </a:prstGeom>
          <a:gradFill>
            <a:gsLst>
              <a:gs pos="1000">
                <a:schemeClr val="bg1"/>
              </a:gs>
              <a:gs pos="98000">
                <a:schemeClr val="bg1"/>
              </a:gs>
              <a:gs pos="49000">
                <a:srgbClr val="BAFBFE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4940860"/>
              </p:ext>
            </p:extLst>
          </p:nvPr>
        </p:nvGraphicFramePr>
        <p:xfrm>
          <a:off x="723102" y="801093"/>
          <a:ext cx="3089618" cy="5282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4936"/>
                <a:gridCol w="514937"/>
                <a:gridCol w="514936"/>
                <a:gridCol w="514936"/>
                <a:gridCol w="514937"/>
                <a:gridCol w="514936"/>
              </a:tblGrid>
              <a:tr h="5282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50" b="1" dirty="0" smtClean="0"/>
                        <a:t>홈 보기</a:t>
                      </a:r>
                      <a:endParaRPr lang="en-US" altLang="ko-KR" sz="650" b="1" dirty="0" smtClean="0"/>
                    </a:p>
                  </a:txBody>
                  <a:tcPr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50" b="1" dirty="0" smtClean="0"/>
                        <a:t>이야기</a:t>
                      </a:r>
                      <a:endParaRPr lang="ko-KR" altLang="en-US" sz="650" b="1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50" b="1" dirty="0" smtClean="0"/>
                        <a:t>일정</a:t>
                      </a:r>
                      <a:endParaRPr lang="ko-KR" altLang="en-US" sz="650" b="1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50" b="1" dirty="0" smtClean="0"/>
                        <a:t>일기장</a:t>
                      </a:r>
                      <a:endParaRPr lang="ko-KR" altLang="en-US" sz="650" b="1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50" b="1" dirty="0" smtClean="0"/>
                        <a:t>앨범보기</a:t>
                      </a:r>
                      <a:endParaRPr lang="ko-KR" altLang="en-US" sz="650" b="1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50" b="1" dirty="0" smtClean="0"/>
                        <a:t>기타</a:t>
                      </a:r>
                      <a:endParaRPr lang="ko-KR" altLang="en-US" sz="650" b="1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</a:tr>
            </a:tbl>
          </a:graphicData>
        </a:graphic>
      </p:graphicFrame>
      <p:sp>
        <p:nvSpPr>
          <p:cNvPr id="25" name="모서리가 둥근 직사각형 24"/>
          <p:cNvSpPr/>
          <p:nvPr/>
        </p:nvSpPr>
        <p:spPr>
          <a:xfrm>
            <a:off x="3683094" y="2301861"/>
            <a:ext cx="144016" cy="25922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5642831"/>
              </p:ext>
            </p:extLst>
          </p:nvPr>
        </p:nvGraphicFramePr>
        <p:xfrm>
          <a:off x="723104" y="1296132"/>
          <a:ext cx="3092244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3061"/>
                <a:gridCol w="773061"/>
                <a:gridCol w="773061"/>
                <a:gridCol w="773061"/>
              </a:tblGrid>
              <a:tr h="2670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err="1" smtClean="0">
                          <a:solidFill>
                            <a:schemeClr val="tx1"/>
                          </a:solidFill>
                        </a:rPr>
                        <a:t>우리집</a:t>
                      </a:r>
                      <a:endParaRPr lang="en-US" altLang="ko-KR" sz="1000" b="1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</a:rPr>
                        <a:t>정보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D2F1F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</a:rPr>
                        <a:t>구성원</a:t>
                      </a:r>
                      <a:endParaRPr lang="en-US" altLang="ko-KR" sz="1000" b="1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</a:rPr>
                        <a:t>추가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D2F1F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</a:rPr>
                        <a:t>이웃</a:t>
                      </a:r>
                      <a:endParaRPr lang="en-US" altLang="ko-KR" sz="1000" b="1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</a:rPr>
                        <a:t>보기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D2F1F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</a:rPr>
                        <a:t>이웃</a:t>
                      </a:r>
                      <a:endParaRPr lang="en-US" altLang="ko-KR" sz="1000" b="1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</a:rPr>
                        <a:t>검색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0BC7C3"/>
                    </a:solidFill>
                  </a:tcPr>
                </a:tc>
              </a:tr>
            </a:tbl>
          </a:graphicData>
        </a:graphic>
      </p:graphicFrame>
      <p:grpSp>
        <p:nvGrpSpPr>
          <p:cNvPr id="27" name="그룹 26"/>
          <p:cNvGrpSpPr/>
          <p:nvPr/>
        </p:nvGrpSpPr>
        <p:grpSpPr>
          <a:xfrm>
            <a:off x="725288" y="1914436"/>
            <a:ext cx="704392" cy="1124673"/>
            <a:chOff x="5580112" y="1965766"/>
            <a:chExt cx="792088" cy="1090176"/>
          </a:xfrm>
        </p:grpSpPr>
        <p:sp>
          <p:nvSpPr>
            <p:cNvPr id="28" name="직사각형 27"/>
            <p:cNvSpPr/>
            <p:nvPr/>
          </p:nvSpPr>
          <p:spPr>
            <a:xfrm>
              <a:off x="5580112" y="1965766"/>
              <a:ext cx="792088" cy="30400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이등변 삼각형 28"/>
            <p:cNvSpPr/>
            <p:nvPr/>
          </p:nvSpPr>
          <p:spPr>
            <a:xfrm rot="10800000">
              <a:off x="6084165" y="1988839"/>
              <a:ext cx="288033" cy="259109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5580112" y="2276190"/>
              <a:ext cx="792088" cy="77975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5580112" y="2289224"/>
              <a:ext cx="792088" cy="2270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 smtClean="0"/>
                <a:t>홈 이름</a:t>
              </a:r>
              <a:endParaRPr lang="ko-KR" altLang="en-US" sz="10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5580112" y="2677373"/>
              <a:ext cx="792088" cy="3690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 smtClean="0"/>
                <a:t>휴대폰</a:t>
              </a:r>
              <a:endParaRPr lang="en-US" altLang="ko-KR" sz="1000" dirty="0" smtClean="0"/>
            </a:p>
            <a:p>
              <a:pPr algn="ctr"/>
              <a:r>
                <a:rPr lang="ko-KR" altLang="en-US" sz="1000" dirty="0" smtClean="0"/>
                <a:t>번호</a:t>
              </a:r>
              <a:endParaRPr lang="ko-KR" altLang="en-US" sz="1000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5580112" y="2483299"/>
              <a:ext cx="792088" cy="2270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 smtClean="0"/>
                <a:t>이름</a:t>
              </a:r>
              <a:endParaRPr lang="ko-KR" altLang="en-US" sz="1000" dirty="0"/>
            </a:p>
          </p:txBody>
        </p:sp>
      </p:grpSp>
      <p:sp>
        <p:nvSpPr>
          <p:cNvPr id="35" name="모서리가 둥근 직사각형 34"/>
          <p:cNvSpPr/>
          <p:nvPr/>
        </p:nvSpPr>
        <p:spPr>
          <a:xfrm>
            <a:off x="1429680" y="1861945"/>
            <a:ext cx="2064880" cy="34737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rgbClr val="A3ED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6" name="Picture 2" descr="https://pixabay.com/static/uploads/photo/2014/04/03/00/31/00-31-59-62_640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4560" y="1924014"/>
            <a:ext cx="334739" cy="333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모서리가 둥근 직사각형 36"/>
          <p:cNvSpPr/>
          <p:nvPr/>
        </p:nvSpPr>
        <p:spPr>
          <a:xfrm>
            <a:off x="725286" y="3052101"/>
            <a:ext cx="2950144" cy="283389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rgbClr val="A3ED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8" name="그룹 37"/>
          <p:cNvGrpSpPr/>
          <p:nvPr/>
        </p:nvGrpSpPr>
        <p:grpSpPr>
          <a:xfrm>
            <a:off x="856696" y="3198426"/>
            <a:ext cx="380058" cy="362668"/>
            <a:chOff x="2322338" y="2719454"/>
            <a:chExt cx="755178" cy="755178"/>
          </a:xfrm>
        </p:grpSpPr>
        <p:sp>
          <p:nvSpPr>
            <p:cNvPr id="39" name="타원 38"/>
            <p:cNvSpPr/>
            <p:nvPr/>
          </p:nvSpPr>
          <p:spPr>
            <a:xfrm>
              <a:off x="2322338" y="2719454"/>
              <a:ext cx="755178" cy="755178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0" name="그림 3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51383" y="2719454"/>
              <a:ext cx="679240" cy="679240"/>
            </a:xfrm>
            <a:prstGeom prst="rect">
              <a:avLst/>
            </a:prstGeom>
          </p:spPr>
        </p:pic>
      </p:grpSp>
      <p:sp>
        <p:nvSpPr>
          <p:cNvPr id="41" name="모서리가 둥근 직사각형 40"/>
          <p:cNvSpPr/>
          <p:nvPr/>
        </p:nvSpPr>
        <p:spPr>
          <a:xfrm>
            <a:off x="1225214" y="3200900"/>
            <a:ext cx="1236906" cy="33395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solidFill>
                  <a:srgbClr val="7030A0"/>
                </a:solidFill>
              </a:rPr>
              <a:t>노예</a:t>
            </a:r>
            <a:r>
              <a:rPr lang="en-US" altLang="ko-KR" sz="1200" b="1" dirty="0" smtClean="0">
                <a:solidFill>
                  <a:srgbClr val="7030A0"/>
                </a:solidFill>
              </a:rPr>
              <a:t>2</a:t>
            </a:r>
            <a:r>
              <a:rPr lang="ko-KR" altLang="en-US" sz="1200" b="1" dirty="0" smtClean="0">
                <a:solidFill>
                  <a:srgbClr val="7030A0"/>
                </a:solidFill>
              </a:rPr>
              <a:t>호의 집</a:t>
            </a:r>
            <a:endParaRPr lang="ko-KR" altLang="en-US" sz="1200" b="1" dirty="0">
              <a:solidFill>
                <a:srgbClr val="7030A0"/>
              </a:solidFill>
            </a:endParaRPr>
          </a:p>
        </p:txBody>
      </p:sp>
      <p:grpSp>
        <p:nvGrpSpPr>
          <p:cNvPr id="42" name="그룹 41"/>
          <p:cNvGrpSpPr/>
          <p:nvPr/>
        </p:nvGrpSpPr>
        <p:grpSpPr>
          <a:xfrm>
            <a:off x="2521358" y="3217434"/>
            <a:ext cx="829186" cy="307777"/>
            <a:chOff x="2594038" y="3265239"/>
            <a:chExt cx="1294281" cy="307777"/>
          </a:xfrm>
        </p:grpSpPr>
        <p:grpSp>
          <p:nvGrpSpPr>
            <p:cNvPr id="43" name="그룹 42"/>
            <p:cNvGrpSpPr/>
            <p:nvPr/>
          </p:nvGrpSpPr>
          <p:grpSpPr>
            <a:xfrm flipH="1">
              <a:off x="2594038" y="3284984"/>
              <a:ext cx="249770" cy="241540"/>
              <a:chOff x="6088069" y="3298292"/>
              <a:chExt cx="503186" cy="486606"/>
            </a:xfrm>
          </p:grpSpPr>
          <p:sp>
            <p:nvSpPr>
              <p:cNvPr id="45" name="타원 44"/>
              <p:cNvSpPr/>
              <p:nvPr/>
            </p:nvSpPr>
            <p:spPr>
              <a:xfrm>
                <a:off x="6088069" y="3298292"/>
                <a:ext cx="503186" cy="486606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/>
              </a:p>
            </p:txBody>
          </p:sp>
          <p:pic>
            <p:nvPicPr>
              <p:cNvPr id="46" name="그림 45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62801" y="3351906"/>
                <a:ext cx="381000" cy="381000"/>
              </a:xfrm>
              <a:prstGeom prst="rect">
                <a:avLst/>
              </a:prstGeom>
            </p:spPr>
          </p:pic>
        </p:grpSp>
        <p:sp>
          <p:nvSpPr>
            <p:cNvPr id="44" name="TextBox 43"/>
            <p:cNvSpPr txBox="1"/>
            <p:nvPr/>
          </p:nvSpPr>
          <p:spPr>
            <a:xfrm>
              <a:off x="2843808" y="3265239"/>
              <a:ext cx="104451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spc="-300" dirty="0" err="1" smtClean="0"/>
                <a:t>김철연</a:t>
              </a:r>
              <a:endParaRPr lang="ko-KR" altLang="en-US" sz="1400" spc="-300" dirty="0"/>
            </a:p>
          </p:txBody>
        </p:sp>
      </p:grpSp>
      <p:pic>
        <p:nvPicPr>
          <p:cNvPr id="47" name="그림 46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88333">
                        <a14:foregroundMark x1="48333" y1="50000" x2="48333" y2="50000"/>
                        <a14:foregroundMark x1="48333" y1="67391" x2="48333" y2="6739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3446" y="3196062"/>
            <a:ext cx="457200" cy="350520"/>
          </a:xfrm>
          <a:prstGeom prst="rect">
            <a:avLst/>
          </a:prstGeom>
          <a:effectLst>
            <a:innerShdw blurRad="63500" dist="50800" dir="5400000">
              <a:prstClr val="black">
                <a:alpha val="50000"/>
              </a:prstClr>
            </a:innerShdw>
          </a:effectLst>
        </p:spPr>
      </p:pic>
      <p:grpSp>
        <p:nvGrpSpPr>
          <p:cNvPr id="54" name="그룹 53"/>
          <p:cNvGrpSpPr/>
          <p:nvPr/>
        </p:nvGrpSpPr>
        <p:grpSpPr>
          <a:xfrm>
            <a:off x="4546221" y="1609734"/>
            <a:ext cx="3392040" cy="2458344"/>
            <a:chOff x="5796136" y="1769281"/>
            <a:chExt cx="2810942" cy="1860291"/>
          </a:xfrm>
        </p:grpSpPr>
        <p:grpSp>
          <p:nvGrpSpPr>
            <p:cNvPr id="55" name="그룹 54"/>
            <p:cNvGrpSpPr/>
            <p:nvPr/>
          </p:nvGrpSpPr>
          <p:grpSpPr>
            <a:xfrm>
              <a:off x="5796136" y="1769281"/>
              <a:ext cx="2810942" cy="1860291"/>
              <a:chOff x="5796136" y="1769281"/>
              <a:chExt cx="2810942" cy="1860291"/>
            </a:xfrm>
          </p:grpSpPr>
          <p:sp>
            <p:nvSpPr>
              <p:cNvPr id="58" name="직사각형 57"/>
              <p:cNvSpPr/>
              <p:nvPr/>
            </p:nvSpPr>
            <p:spPr>
              <a:xfrm>
                <a:off x="6028194" y="1769281"/>
                <a:ext cx="2578884" cy="1860291"/>
              </a:xfrm>
              <a:prstGeom prst="rect">
                <a:avLst/>
              </a:prstGeom>
              <a:gradFill>
                <a:gsLst>
                  <a:gs pos="1000">
                    <a:schemeClr val="bg1"/>
                  </a:gs>
                  <a:gs pos="98000">
                    <a:schemeClr val="bg1"/>
                  </a:gs>
                  <a:gs pos="49000">
                    <a:srgbClr val="CDFBFF"/>
                  </a:gs>
                </a:gsLst>
                <a:lin ang="5400000" scaled="0"/>
              </a:gra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59" name="직선 연결선 58"/>
              <p:cNvCxnSpPr/>
              <p:nvPr/>
            </p:nvCxnSpPr>
            <p:spPr>
              <a:xfrm>
                <a:off x="5796136" y="2132856"/>
                <a:ext cx="2810942" cy="0"/>
              </a:xfrm>
              <a:prstGeom prst="line">
                <a:avLst/>
              </a:prstGeom>
              <a:ln w="317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6" name="TextBox 55"/>
            <p:cNvSpPr txBox="1"/>
            <p:nvPr/>
          </p:nvSpPr>
          <p:spPr>
            <a:xfrm>
              <a:off x="6333185" y="1816100"/>
              <a:ext cx="1780390" cy="279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smtClean="0"/>
                <a:t>이웃 신청</a:t>
              </a:r>
              <a:endParaRPr lang="ko-KR" altLang="en-US" dirty="0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5965530" y="2290677"/>
              <a:ext cx="2594918" cy="6987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smtClean="0"/>
                <a:t>노예</a:t>
              </a:r>
              <a:r>
                <a:rPr lang="en-US" altLang="ko-KR" dirty="0" smtClean="0"/>
                <a:t>4</a:t>
              </a:r>
              <a:r>
                <a:rPr lang="ko-KR" altLang="en-US" dirty="0" smtClean="0"/>
                <a:t>호의 집에게 </a:t>
              </a:r>
              <a:endParaRPr lang="en-US" altLang="ko-KR" dirty="0" smtClean="0"/>
            </a:p>
            <a:p>
              <a:pPr algn="ctr"/>
              <a:r>
                <a:rPr lang="ko-KR" altLang="en-US" dirty="0" smtClean="0"/>
                <a:t>이웃 신청을</a:t>
              </a:r>
              <a:endParaRPr lang="en-US" altLang="ko-KR" dirty="0" smtClean="0"/>
            </a:p>
            <a:p>
              <a:pPr algn="ctr"/>
              <a:r>
                <a:rPr lang="ko-KR" altLang="en-US" dirty="0" smtClean="0"/>
                <a:t>하시겠습니까</a:t>
              </a:r>
              <a:r>
                <a:rPr lang="en-US" altLang="ko-KR" dirty="0" smtClean="0"/>
                <a:t>?</a:t>
              </a:r>
              <a:endParaRPr lang="ko-KR" altLang="en-US" dirty="0"/>
            </a:p>
          </p:txBody>
        </p:sp>
      </p:grpSp>
      <p:sp>
        <p:nvSpPr>
          <p:cNvPr id="60" name="모서리가 둥근 직사각형 59"/>
          <p:cNvSpPr/>
          <p:nvPr/>
        </p:nvSpPr>
        <p:spPr>
          <a:xfrm>
            <a:off x="4842683" y="3573016"/>
            <a:ext cx="1473629" cy="448732"/>
          </a:xfrm>
          <a:prstGeom prst="roundRect">
            <a:avLst/>
          </a:prstGeom>
          <a:solidFill>
            <a:srgbClr val="00B0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예</a:t>
            </a:r>
            <a:endParaRPr lang="ko-KR" altLang="en-US" dirty="0"/>
          </a:p>
        </p:txBody>
      </p:sp>
      <p:sp>
        <p:nvSpPr>
          <p:cNvPr id="61" name="모서리가 둥근 직사각형 60"/>
          <p:cNvSpPr/>
          <p:nvPr/>
        </p:nvSpPr>
        <p:spPr>
          <a:xfrm>
            <a:off x="6394891" y="3556332"/>
            <a:ext cx="1561485" cy="448732"/>
          </a:xfrm>
          <a:prstGeom prst="roundRect">
            <a:avLst/>
          </a:prstGeom>
          <a:solidFill>
            <a:srgbClr val="00B0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아니오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25288" y="1938239"/>
            <a:ext cx="6909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/>
              <a:t>이름</a:t>
            </a:r>
            <a:endParaRPr lang="ko-KR" altLang="en-US" sz="1100" dirty="0"/>
          </a:p>
        </p:txBody>
      </p:sp>
      <p:sp>
        <p:nvSpPr>
          <p:cNvPr id="2" name="TextBox 1"/>
          <p:cNvSpPr txBox="1"/>
          <p:nvPr/>
        </p:nvSpPr>
        <p:spPr>
          <a:xfrm>
            <a:off x="1619672" y="1914436"/>
            <a:ext cx="12961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 smtClean="0"/>
              <a:t>철</a:t>
            </a:r>
            <a:r>
              <a:rPr lang="ko-KR" altLang="en-US" sz="1100" dirty="0" err="1"/>
              <a:t>연</a:t>
            </a:r>
            <a:endParaRPr lang="ko-KR" altLang="en-US" sz="1100" dirty="0"/>
          </a:p>
        </p:txBody>
      </p:sp>
      <p:grpSp>
        <p:nvGrpSpPr>
          <p:cNvPr id="48" name="그룹 47"/>
          <p:cNvGrpSpPr/>
          <p:nvPr/>
        </p:nvGrpSpPr>
        <p:grpSpPr>
          <a:xfrm>
            <a:off x="868236" y="3731647"/>
            <a:ext cx="380058" cy="362668"/>
            <a:chOff x="2322338" y="2719454"/>
            <a:chExt cx="755178" cy="755178"/>
          </a:xfrm>
        </p:grpSpPr>
        <p:sp>
          <p:nvSpPr>
            <p:cNvPr id="49" name="타원 48"/>
            <p:cNvSpPr/>
            <p:nvPr/>
          </p:nvSpPr>
          <p:spPr>
            <a:xfrm>
              <a:off x="2322338" y="2719454"/>
              <a:ext cx="755178" cy="755178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0" name="그림 4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51383" y="2719454"/>
              <a:ext cx="679240" cy="679240"/>
            </a:xfrm>
            <a:prstGeom prst="rect">
              <a:avLst/>
            </a:prstGeom>
          </p:spPr>
        </p:pic>
      </p:grpSp>
      <p:sp>
        <p:nvSpPr>
          <p:cNvPr id="51" name="모서리가 둥근 직사각형 50"/>
          <p:cNvSpPr/>
          <p:nvPr/>
        </p:nvSpPr>
        <p:spPr>
          <a:xfrm>
            <a:off x="1236754" y="3734121"/>
            <a:ext cx="1236906" cy="33395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solidFill>
                  <a:srgbClr val="7030A0"/>
                </a:solidFill>
              </a:rPr>
              <a:t>노예</a:t>
            </a:r>
            <a:r>
              <a:rPr lang="en-US" altLang="ko-KR" sz="1200" b="1" dirty="0" smtClean="0">
                <a:solidFill>
                  <a:srgbClr val="7030A0"/>
                </a:solidFill>
              </a:rPr>
              <a:t>3</a:t>
            </a:r>
            <a:r>
              <a:rPr lang="ko-KR" altLang="en-US" sz="1200" b="1" dirty="0" smtClean="0">
                <a:solidFill>
                  <a:srgbClr val="7030A0"/>
                </a:solidFill>
              </a:rPr>
              <a:t>호의 집</a:t>
            </a:r>
            <a:endParaRPr lang="ko-KR" altLang="en-US" sz="1200" b="1" dirty="0">
              <a:solidFill>
                <a:srgbClr val="7030A0"/>
              </a:solidFill>
            </a:endParaRPr>
          </a:p>
        </p:txBody>
      </p:sp>
      <p:grpSp>
        <p:nvGrpSpPr>
          <p:cNvPr id="52" name="그룹 51"/>
          <p:cNvGrpSpPr/>
          <p:nvPr/>
        </p:nvGrpSpPr>
        <p:grpSpPr>
          <a:xfrm>
            <a:off x="2532898" y="3750655"/>
            <a:ext cx="829186" cy="307777"/>
            <a:chOff x="2594038" y="3265239"/>
            <a:chExt cx="1294281" cy="307777"/>
          </a:xfrm>
        </p:grpSpPr>
        <p:grpSp>
          <p:nvGrpSpPr>
            <p:cNvPr id="53" name="그룹 52"/>
            <p:cNvGrpSpPr/>
            <p:nvPr/>
          </p:nvGrpSpPr>
          <p:grpSpPr>
            <a:xfrm flipH="1">
              <a:off x="2594038" y="3284984"/>
              <a:ext cx="249770" cy="241540"/>
              <a:chOff x="6088069" y="3298292"/>
              <a:chExt cx="503186" cy="486606"/>
            </a:xfrm>
          </p:grpSpPr>
          <p:sp>
            <p:nvSpPr>
              <p:cNvPr id="63" name="타원 62"/>
              <p:cNvSpPr/>
              <p:nvPr/>
            </p:nvSpPr>
            <p:spPr>
              <a:xfrm>
                <a:off x="6088069" y="3298292"/>
                <a:ext cx="503186" cy="486606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/>
              </a:p>
            </p:txBody>
          </p:sp>
          <p:pic>
            <p:nvPicPr>
              <p:cNvPr id="64" name="그림 63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62801" y="3351906"/>
                <a:ext cx="381000" cy="381000"/>
              </a:xfrm>
              <a:prstGeom prst="rect">
                <a:avLst/>
              </a:prstGeom>
            </p:spPr>
          </p:pic>
        </p:grpSp>
        <p:sp>
          <p:nvSpPr>
            <p:cNvPr id="62" name="TextBox 61"/>
            <p:cNvSpPr txBox="1"/>
            <p:nvPr/>
          </p:nvSpPr>
          <p:spPr>
            <a:xfrm>
              <a:off x="2843808" y="3265239"/>
              <a:ext cx="104451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spc="-300" dirty="0" err="1" smtClean="0"/>
                <a:t>이철연</a:t>
              </a:r>
              <a:endParaRPr lang="ko-KR" altLang="en-US" sz="1400" spc="-300" dirty="0"/>
            </a:p>
          </p:txBody>
        </p:sp>
      </p:grpSp>
      <p:pic>
        <p:nvPicPr>
          <p:cNvPr id="65" name="그림 64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88333">
                        <a14:foregroundMark x1="48333" y1="50000" x2="48333" y2="50000"/>
                        <a14:foregroundMark x1="48333" y1="67391" x2="48333" y2="6739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4986" y="3729283"/>
            <a:ext cx="457200" cy="350520"/>
          </a:xfrm>
          <a:prstGeom prst="rect">
            <a:avLst/>
          </a:prstGeom>
          <a:effectLst>
            <a:innerShdw blurRad="63500" dist="50800" dir="5400000">
              <a:prstClr val="black">
                <a:alpha val="50000"/>
              </a:prstClr>
            </a:innerShdw>
          </a:effectLst>
        </p:spPr>
      </p:pic>
      <p:grpSp>
        <p:nvGrpSpPr>
          <p:cNvPr id="66" name="그룹 65"/>
          <p:cNvGrpSpPr/>
          <p:nvPr/>
        </p:nvGrpSpPr>
        <p:grpSpPr>
          <a:xfrm>
            <a:off x="856176" y="4299596"/>
            <a:ext cx="380058" cy="362668"/>
            <a:chOff x="2322338" y="2719454"/>
            <a:chExt cx="755178" cy="755178"/>
          </a:xfrm>
        </p:grpSpPr>
        <p:sp>
          <p:nvSpPr>
            <p:cNvPr id="67" name="타원 66"/>
            <p:cNvSpPr/>
            <p:nvPr/>
          </p:nvSpPr>
          <p:spPr>
            <a:xfrm>
              <a:off x="2322338" y="2719454"/>
              <a:ext cx="755178" cy="755178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8" name="그림 6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51383" y="2719454"/>
              <a:ext cx="679240" cy="679240"/>
            </a:xfrm>
            <a:prstGeom prst="rect">
              <a:avLst/>
            </a:prstGeom>
          </p:spPr>
        </p:pic>
      </p:grpSp>
      <p:sp>
        <p:nvSpPr>
          <p:cNvPr id="69" name="모서리가 둥근 직사각형 68"/>
          <p:cNvSpPr/>
          <p:nvPr/>
        </p:nvSpPr>
        <p:spPr>
          <a:xfrm>
            <a:off x="1224694" y="4302070"/>
            <a:ext cx="1236906" cy="33395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solidFill>
                  <a:srgbClr val="7030A0"/>
                </a:solidFill>
              </a:rPr>
              <a:t>노예</a:t>
            </a:r>
            <a:r>
              <a:rPr lang="en-US" altLang="ko-KR" sz="1200" b="1" dirty="0" smtClean="0">
                <a:solidFill>
                  <a:srgbClr val="7030A0"/>
                </a:solidFill>
              </a:rPr>
              <a:t>4</a:t>
            </a:r>
            <a:r>
              <a:rPr lang="ko-KR" altLang="en-US" sz="1200" b="1" dirty="0" smtClean="0">
                <a:solidFill>
                  <a:srgbClr val="7030A0"/>
                </a:solidFill>
              </a:rPr>
              <a:t>호의 집</a:t>
            </a:r>
            <a:endParaRPr lang="ko-KR" altLang="en-US" sz="1200" b="1" dirty="0">
              <a:solidFill>
                <a:srgbClr val="7030A0"/>
              </a:solidFill>
            </a:endParaRPr>
          </a:p>
        </p:txBody>
      </p:sp>
      <p:grpSp>
        <p:nvGrpSpPr>
          <p:cNvPr id="70" name="그룹 69"/>
          <p:cNvGrpSpPr/>
          <p:nvPr/>
        </p:nvGrpSpPr>
        <p:grpSpPr>
          <a:xfrm>
            <a:off x="2520838" y="4318604"/>
            <a:ext cx="829186" cy="307777"/>
            <a:chOff x="2594038" y="3265239"/>
            <a:chExt cx="1294281" cy="307777"/>
          </a:xfrm>
        </p:grpSpPr>
        <p:grpSp>
          <p:nvGrpSpPr>
            <p:cNvPr id="71" name="그룹 70"/>
            <p:cNvGrpSpPr/>
            <p:nvPr/>
          </p:nvGrpSpPr>
          <p:grpSpPr>
            <a:xfrm flipH="1">
              <a:off x="2594038" y="3284984"/>
              <a:ext cx="249770" cy="241540"/>
              <a:chOff x="6088069" y="3298292"/>
              <a:chExt cx="503186" cy="486606"/>
            </a:xfrm>
          </p:grpSpPr>
          <p:sp>
            <p:nvSpPr>
              <p:cNvPr id="73" name="타원 72"/>
              <p:cNvSpPr/>
              <p:nvPr/>
            </p:nvSpPr>
            <p:spPr>
              <a:xfrm>
                <a:off x="6088069" y="3298292"/>
                <a:ext cx="503186" cy="486606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/>
              </a:p>
            </p:txBody>
          </p:sp>
          <p:pic>
            <p:nvPicPr>
              <p:cNvPr id="74" name="그림 73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62801" y="3351906"/>
                <a:ext cx="381000" cy="381000"/>
              </a:xfrm>
              <a:prstGeom prst="rect">
                <a:avLst/>
              </a:prstGeom>
            </p:spPr>
          </p:pic>
        </p:grpSp>
        <p:sp>
          <p:nvSpPr>
            <p:cNvPr id="72" name="TextBox 71"/>
            <p:cNvSpPr txBox="1"/>
            <p:nvPr/>
          </p:nvSpPr>
          <p:spPr>
            <a:xfrm>
              <a:off x="2843808" y="3265239"/>
              <a:ext cx="104451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spc="-300" dirty="0" err="1" smtClean="0"/>
                <a:t>정철연</a:t>
              </a:r>
              <a:endParaRPr lang="ko-KR" altLang="en-US" sz="1400" spc="-300" dirty="0"/>
            </a:p>
          </p:txBody>
        </p:sp>
      </p:grpSp>
      <p:pic>
        <p:nvPicPr>
          <p:cNvPr id="75" name="그림 74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88333">
                        <a14:foregroundMark x1="48333" y1="50000" x2="48333" y2="50000"/>
                        <a14:foregroundMark x1="48333" y1="67391" x2="48333" y2="6739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2712" y="4293096"/>
            <a:ext cx="457200" cy="350520"/>
          </a:xfrm>
          <a:prstGeom prst="rect">
            <a:avLst/>
          </a:prstGeom>
          <a:effectLst>
            <a:innerShdw blurRad="63500" dist="50800" dir="5400000">
              <a:prstClr val="black">
                <a:alpha val="50000"/>
              </a:prstClr>
            </a:innerShdw>
          </a:effectLst>
        </p:spPr>
      </p:pic>
      <p:cxnSp>
        <p:nvCxnSpPr>
          <p:cNvPr id="11" name="직선 화살표 연결선 10"/>
          <p:cNvCxnSpPr>
            <a:stCxn id="75" idx="0"/>
          </p:cNvCxnSpPr>
          <p:nvPr/>
        </p:nvCxnSpPr>
        <p:spPr>
          <a:xfrm flipV="1">
            <a:off x="3551312" y="3196062"/>
            <a:ext cx="1642981" cy="109703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5904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3" descr="C:\Users\JavaPro\Desktop\UI자료\11.JP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3F3F3"/>
              </a:clrFrom>
              <a:clrTo>
                <a:srgbClr val="F3F3F3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-1397539" y="1616573"/>
            <a:ext cx="7265619" cy="36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직사각형 22"/>
          <p:cNvSpPr/>
          <p:nvPr/>
        </p:nvSpPr>
        <p:spPr>
          <a:xfrm>
            <a:off x="650871" y="972201"/>
            <a:ext cx="3098974" cy="5514163"/>
          </a:xfrm>
          <a:prstGeom prst="rect">
            <a:avLst/>
          </a:prstGeom>
          <a:gradFill>
            <a:gsLst>
              <a:gs pos="1000">
                <a:schemeClr val="bg1"/>
              </a:gs>
              <a:gs pos="98000">
                <a:schemeClr val="bg1"/>
              </a:gs>
              <a:gs pos="49000">
                <a:srgbClr val="BAFBFE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6463347"/>
              </p:ext>
            </p:extLst>
          </p:nvPr>
        </p:nvGraphicFramePr>
        <p:xfrm>
          <a:off x="723102" y="801093"/>
          <a:ext cx="3089618" cy="5282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4936"/>
                <a:gridCol w="514937"/>
                <a:gridCol w="514936"/>
                <a:gridCol w="514936"/>
                <a:gridCol w="514937"/>
                <a:gridCol w="514936"/>
              </a:tblGrid>
              <a:tr h="5282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50" b="1" dirty="0" smtClean="0"/>
                        <a:t>홈 보기</a:t>
                      </a:r>
                      <a:endParaRPr lang="en-US" altLang="ko-KR" sz="650" b="1" dirty="0" smtClean="0"/>
                    </a:p>
                  </a:txBody>
                  <a:tcPr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50" b="1" dirty="0" smtClean="0"/>
                        <a:t>이야기</a:t>
                      </a:r>
                      <a:endParaRPr lang="ko-KR" altLang="en-US" sz="650" b="1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50" b="1" dirty="0" smtClean="0"/>
                        <a:t>일정</a:t>
                      </a:r>
                      <a:endParaRPr lang="ko-KR" altLang="en-US" sz="650" b="1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50" b="1" dirty="0" smtClean="0"/>
                        <a:t>일기장</a:t>
                      </a:r>
                      <a:endParaRPr lang="ko-KR" altLang="en-US" sz="650" b="1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50" b="1" dirty="0" smtClean="0"/>
                        <a:t>앨범보기</a:t>
                      </a:r>
                      <a:endParaRPr lang="ko-KR" altLang="en-US" sz="650" b="1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50" b="1" dirty="0" smtClean="0"/>
                        <a:t>기타</a:t>
                      </a:r>
                      <a:endParaRPr lang="ko-KR" altLang="en-US" sz="650" b="1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</a:tr>
            </a:tbl>
          </a:graphicData>
        </a:graphic>
      </p:graphicFrame>
      <p:sp>
        <p:nvSpPr>
          <p:cNvPr id="25" name="모서리가 둥근 직사각형 24"/>
          <p:cNvSpPr/>
          <p:nvPr/>
        </p:nvSpPr>
        <p:spPr>
          <a:xfrm>
            <a:off x="3683094" y="2301861"/>
            <a:ext cx="144016" cy="25922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7913317"/>
              </p:ext>
            </p:extLst>
          </p:nvPr>
        </p:nvGraphicFramePr>
        <p:xfrm>
          <a:off x="723104" y="1296132"/>
          <a:ext cx="3092244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3061"/>
                <a:gridCol w="773061"/>
                <a:gridCol w="773061"/>
                <a:gridCol w="773061"/>
              </a:tblGrid>
              <a:tr h="2670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err="1" smtClean="0">
                          <a:solidFill>
                            <a:schemeClr val="tx1"/>
                          </a:solidFill>
                        </a:rPr>
                        <a:t>우리집</a:t>
                      </a:r>
                      <a:endParaRPr lang="en-US" altLang="ko-KR" sz="1000" b="1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</a:rPr>
                        <a:t>정보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D2F1F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</a:rPr>
                        <a:t>구성원</a:t>
                      </a:r>
                      <a:endParaRPr lang="en-US" altLang="ko-KR" sz="1000" b="1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</a:rPr>
                        <a:t>추가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D2F1F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</a:rPr>
                        <a:t>이웃</a:t>
                      </a:r>
                      <a:endParaRPr lang="en-US" altLang="ko-KR" sz="1000" b="1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</a:rPr>
                        <a:t>보기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D2F1F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</a:rPr>
                        <a:t>이웃</a:t>
                      </a:r>
                      <a:endParaRPr lang="en-US" altLang="ko-KR" sz="1000" b="1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</a:rPr>
                        <a:t>검색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0BC7C3"/>
                    </a:solidFill>
                  </a:tcPr>
                </a:tc>
              </a:tr>
            </a:tbl>
          </a:graphicData>
        </a:graphic>
      </p:graphicFrame>
      <p:grpSp>
        <p:nvGrpSpPr>
          <p:cNvPr id="27" name="그룹 26"/>
          <p:cNvGrpSpPr/>
          <p:nvPr/>
        </p:nvGrpSpPr>
        <p:grpSpPr>
          <a:xfrm>
            <a:off x="725288" y="1914436"/>
            <a:ext cx="704392" cy="1124673"/>
            <a:chOff x="5580112" y="1965766"/>
            <a:chExt cx="792088" cy="1090176"/>
          </a:xfrm>
        </p:grpSpPr>
        <p:sp>
          <p:nvSpPr>
            <p:cNvPr id="28" name="직사각형 27"/>
            <p:cNvSpPr/>
            <p:nvPr/>
          </p:nvSpPr>
          <p:spPr>
            <a:xfrm>
              <a:off x="5580112" y="1965766"/>
              <a:ext cx="792088" cy="30400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이등변 삼각형 28"/>
            <p:cNvSpPr/>
            <p:nvPr/>
          </p:nvSpPr>
          <p:spPr>
            <a:xfrm rot="10800000">
              <a:off x="6084165" y="1988839"/>
              <a:ext cx="288033" cy="259109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5580112" y="2276190"/>
              <a:ext cx="792088" cy="77975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5580112" y="2289224"/>
              <a:ext cx="792088" cy="2270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 smtClean="0"/>
                <a:t>홈 이름</a:t>
              </a:r>
              <a:endParaRPr lang="ko-KR" altLang="en-US" sz="10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5580112" y="2677373"/>
              <a:ext cx="792088" cy="3690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 smtClean="0"/>
                <a:t>휴대폰</a:t>
              </a:r>
              <a:endParaRPr lang="en-US" altLang="ko-KR" sz="1000" dirty="0" smtClean="0"/>
            </a:p>
            <a:p>
              <a:pPr algn="ctr"/>
              <a:r>
                <a:rPr lang="ko-KR" altLang="en-US" sz="1000" dirty="0" smtClean="0"/>
                <a:t>번호</a:t>
              </a:r>
              <a:endParaRPr lang="ko-KR" altLang="en-US" sz="1000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5580112" y="2483299"/>
              <a:ext cx="792088" cy="2270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 smtClean="0"/>
                <a:t>이름</a:t>
              </a:r>
              <a:endParaRPr lang="ko-KR" altLang="en-US" sz="1000" dirty="0"/>
            </a:p>
          </p:txBody>
        </p:sp>
      </p:grpSp>
      <p:sp>
        <p:nvSpPr>
          <p:cNvPr id="35" name="모서리가 둥근 직사각형 34"/>
          <p:cNvSpPr/>
          <p:nvPr/>
        </p:nvSpPr>
        <p:spPr>
          <a:xfrm>
            <a:off x="1429680" y="1861945"/>
            <a:ext cx="2064880" cy="34737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rgbClr val="A3ED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6" name="Picture 2" descr="https://pixabay.com/static/uploads/photo/2014/04/03/00/31/00-31-59-62_640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4560" y="1924014"/>
            <a:ext cx="334739" cy="333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모서리가 둥근 직사각형 36"/>
          <p:cNvSpPr/>
          <p:nvPr/>
        </p:nvSpPr>
        <p:spPr>
          <a:xfrm>
            <a:off x="725286" y="3052101"/>
            <a:ext cx="2950144" cy="283389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rgbClr val="A3ED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4" name="그룹 53"/>
          <p:cNvGrpSpPr/>
          <p:nvPr/>
        </p:nvGrpSpPr>
        <p:grpSpPr>
          <a:xfrm>
            <a:off x="4042165" y="1609734"/>
            <a:ext cx="3392040" cy="2458344"/>
            <a:chOff x="5796136" y="1769281"/>
            <a:chExt cx="2810942" cy="1860291"/>
          </a:xfrm>
        </p:grpSpPr>
        <p:grpSp>
          <p:nvGrpSpPr>
            <p:cNvPr id="55" name="그룹 54"/>
            <p:cNvGrpSpPr/>
            <p:nvPr/>
          </p:nvGrpSpPr>
          <p:grpSpPr>
            <a:xfrm>
              <a:off x="5796136" y="1769281"/>
              <a:ext cx="2810942" cy="1860291"/>
              <a:chOff x="5796136" y="1769281"/>
              <a:chExt cx="2810942" cy="1860291"/>
            </a:xfrm>
          </p:grpSpPr>
          <p:sp>
            <p:nvSpPr>
              <p:cNvPr id="58" name="직사각형 57"/>
              <p:cNvSpPr/>
              <p:nvPr/>
            </p:nvSpPr>
            <p:spPr>
              <a:xfrm>
                <a:off x="6028194" y="1769281"/>
                <a:ext cx="2578884" cy="1860291"/>
              </a:xfrm>
              <a:prstGeom prst="rect">
                <a:avLst/>
              </a:prstGeom>
              <a:gradFill>
                <a:gsLst>
                  <a:gs pos="1000">
                    <a:schemeClr val="bg1"/>
                  </a:gs>
                  <a:gs pos="98000">
                    <a:schemeClr val="bg1"/>
                  </a:gs>
                  <a:gs pos="49000">
                    <a:srgbClr val="CDFBFF"/>
                  </a:gs>
                </a:gsLst>
                <a:lin ang="5400000" scaled="0"/>
              </a:gra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59" name="직선 연결선 58"/>
              <p:cNvCxnSpPr/>
              <p:nvPr/>
            </p:nvCxnSpPr>
            <p:spPr>
              <a:xfrm>
                <a:off x="5796136" y="2132856"/>
                <a:ext cx="2810942" cy="0"/>
              </a:xfrm>
              <a:prstGeom prst="line">
                <a:avLst/>
              </a:prstGeom>
              <a:ln w="317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6" name="TextBox 55"/>
            <p:cNvSpPr txBox="1"/>
            <p:nvPr/>
          </p:nvSpPr>
          <p:spPr>
            <a:xfrm>
              <a:off x="6333185" y="1816100"/>
              <a:ext cx="1780390" cy="279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smtClean="0"/>
                <a:t>이웃 신청</a:t>
              </a:r>
              <a:endParaRPr lang="ko-KR" altLang="en-US" dirty="0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5965530" y="2290677"/>
              <a:ext cx="2594918" cy="6987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smtClean="0"/>
                <a:t>노예</a:t>
              </a:r>
              <a:r>
                <a:rPr lang="en-US" altLang="ko-KR" dirty="0" smtClean="0"/>
                <a:t>3</a:t>
              </a:r>
              <a:r>
                <a:rPr lang="ko-KR" altLang="en-US" dirty="0" smtClean="0"/>
                <a:t>호의 집에게 </a:t>
              </a:r>
              <a:endParaRPr lang="en-US" altLang="ko-KR" dirty="0" smtClean="0"/>
            </a:p>
            <a:p>
              <a:pPr algn="ctr"/>
              <a:r>
                <a:rPr lang="ko-KR" altLang="en-US" dirty="0" smtClean="0"/>
                <a:t>이웃 신청을</a:t>
              </a:r>
              <a:endParaRPr lang="en-US" altLang="ko-KR" dirty="0" smtClean="0"/>
            </a:p>
            <a:p>
              <a:pPr algn="ctr"/>
              <a:r>
                <a:rPr lang="ko-KR" altLang="en-US" dirty="0" smtClean="0"/>
                <a:t>하시겠습니까</a:t>
              </a:r>
              <a:r>
                <a:rPr lang="en-US" altLang="ko-KR" dirty="0" smtClean="0"/>
                <a:t>?</a:t>
              </a:r>
              <a:endParaRPr lang="ko-KR" altLang="en-US" dirty="0"/>
            </a:p>
          </p:txBody>
        </p:sp>
      </p:grpSp>
      <p:sp>
        <p:nvSpPr>
          <p:cNvPr id="60" name="모서리가 둥근 직사각형 59"/>
          <p:cNvSpPr/>
          <p:nvPr/>
        </p:nvSpPr>
        <p:spPr>
          <a:xfrm>
            <a:off x="4338627" y="3573016"/>
            <a:ext cx="1473629" cy="448732"/>
          </a:xfrm>
          <a:prstGeom prst="roundRect">
            <a:avLst/>
          </a:prstGeom>
          <a:solidFill>
            <a:srgbClr val="00B0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예</a:t>
            </a:r>
            <a:endParaRPr lang="ko-KR" altLang="en-US" dirty="0"/>
          </a:p>
        </p:txBody>
      </p:sp>
      <p:sp>
        <p:nvSpPr>
          <p:cNvPr id="61" name="모서리가 둥근 직사각형 60"/>
          <p:cNvSpPr/>
          <p:nvPr/>
        </p:nvSpPr>
        <p:spPr>
          <a:xfrm>
            <a:off x="5890835" y="3556332"/>
            <a:ext cx="1561485" cy="448732"/>
          </a:xfrm>
          <a:prstGeom prst="roundRect">
            <a:avLst/>
          </a:prstGeom>
          <a:solidFill>
            <a:srgbClr val="00B0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아니오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4408" y="1853743"/>
            <a:ext cx="69096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 smtClean="0"/>
              <a:t>휴대폰번호</a:t>
            </a:r>
            <a:endParaRPr lang="ko-KR" altLang="en-US" sz="1100" dirty="0"/>
          </a:p>
        </p:txBody>
      </p:sp>
      <p:sp>
        <p:nvSpPr>
          <p:cNvPr id="2" name="TextBox 1"/>
          <p:cNvSpPr txBox="1"/>
          <p:nvPr/>
        </p:nvSpPr>
        <p:spPr>
          <a:xfrm>
            <a:off x="1619672" y="1914436"/>
            <a:ext cx="12961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010-xxxx-xxxx</a:t>
            </a:r>
            <a:endParaRPr lang="ko-KR" altLang="en-US" sz="1100" dirty="0"/>
          </a:p>
        </p:txBody>
      </p:sp>
      <p:grpSp>
        <p:nvGrpSpPr>
          <p:cNvPr id="48" name="그룹 47"/>
          <p:cNvGrpSpPr/>
          <p:nvPr/>
        </p:nvGrpSpPr>
        <p:grpSpPr>
          <a:xfrm>
            <a:off x="868236" y="3210348"/>
            <a:ext cx="380058" cy="362668"/>
            <a:chOff x="2322338" y="2719454"/>
            <a:chExt cx="755178" cy="755178"/>
          </a:xfrm>
        </p:grpSpPr>
        <p:sp>
          <p:nvSpPr>
            <p:cNvPr id="49" name="타원 48"/>
            <p:cNvSpPr/>
            <p:nvPr/>
          </p:nvSpPr>
          <p:spPr>
            <a:xfrm>
              <a:off x="2322338" y="2719454"/>
              <a:ext cx="755178" cy="755178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0" name="그림 4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51383" y="2719454"/>
              <a:ext cx="679240" cy="679240"/>
            </a:xfrm>
            <a:prstGeom prst="rect">
              <a:avLst/>
            </a:prstGeom>
          </p:spPr>
        </p:pic>
      </p:grpSp>
      <p:sp>
        <p:nvSpPr>
          <p:cNvPr id="51" name="모서리가 둥근 직사각형 50"/>
          <p:cNvSpPr/>
          <p:nvPr/>
        </p:nvSpPr>
        <p:spPr>
          <a:xfrm>
            <a:off x="1236754" y="3212822"/>
            <a:ext cx="1236906" cy="33395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solidFill>
                  <a:srgbClr val="7030A0"/>
                </a:solidFill>
              </a:rPr>
              <a:t>노예</a:t>
            </a:r>
            <a:r>
              <a:rPr lang="en-US" altLang="ko-KR" sz="1200" b="1" dirty="0" smtClean="0">
                <a:solidFill>
                  <a:srgbClr val="7030A0"/>
                </a:solidFill>
              </a:rPr>
              <a:t>3</a:t>
            </a:r>
            <a:r>
              <a:rPr lang="ko-KR" altLang="en-US" sz="1200" b="1" dirty="0" smtClean="0">
                <a:solidFill>
                  <a:srgbClr val="7030A0"/>
                </a:solidFill>
              </a:rPr>
              <a:t>호의 집</a:t>
            </a:r>
            <a:endParaRPr lang="ko-KR" altLang="en-US" sz="1200" b="1" dirty="0">
              <a:solidFill>
                <a:srgbClr val="7030A0"/>
              </a:solidFill>
            </a:endParaRPr>
          </a:p>
        </p:txBody>
      </p:sp>
      <p:grpSp>
        <p:nvGrpSpPr>
          <p:cNvPr id="52" name="그룹 51"/>
          <p:cNvGrpSpPr/>
          <p:nvPr/>
        </p:nvGrpSpPr>
        <p:grpSpPr>
          <a:xfrm>
            <a:off x="2532898" y="3229356"/>
            <a:ext cx="829186" cy="307777"/>
            <a:chOff x="2594038" y="3265239"/>
            <a:chExt cx="1294281" cy="307777"/>
          </a:xfrm>
        </p:grpSpPr>
        <p:grpSp>
          <p:nvGrpSpPr>
            <p:cNvPr id="53" name="그룹 52"/>
            <p:cNvGrpSpPr/>
            <p:nvPr/>
          </p:nvGrpSpPr>
          <p:grpSpPr>
            <a:xfrm flipH="1">
              <a:off x="2594038" y="3284984"/>
              <a:ext cx="249770" cy="241540"/>
              <a:chOff x="6088069" y="3298292"/>
              <a:chExt cx="503186" cy="486606"/>
            </a:xfrm>
          </p:grpSpPr>
          <p:sp>
            <p:nvSpPr>
              <p:cNvPr id="63" name="타원 62"/>
              <p:cNvSpPr/>
              <p:nvPr/>
            </p:nvSpPr>
            <p:spPr>
              <a:xfrm>
                <a:off x="6088069" y="3298292"/>
                <a:ext cx="503186" cy="486606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/>
              </a:p>
            </p:txBody>
          </p:sp>
          <p:pic>
            <p:nvPicPr>
              <p:cNvPr id="64" name="그림 63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62801" y="3351906"/>
                <a:ext cx="381000" cy="381000"/>
              </a:xfrm>
              <a:prstGeom prst="rect">
                <a:avLst/>
              </a:prstGeom>
            </p:spPr>
          </p:pic>
        </p:grpSp>
        <p:sp>
          <p:nvSpPr>
            <p:cNvPr id="62" name="TextBox 61"/>
            <p:cNvSpPr txBox="1"/>
            <p:nvPr/>
          </p:nvSpPr>
          <p:spPr>
            <a:xfrm>
              <a:off x="2843808" y="3265239"/>
              <a:ext cx="104451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spc="-300" dirty="0" err="1" smtClean="0"/>
                <a:t>이철연</a:t>
              </a:r>
              <a:endParaRPr lang="ko-KR" altLang="en-US" sz="1400" spc="-300" dirty="0"/>
            </a:p>
          </p:txBody>
        </p:sp>
      </p:grpSp>
      <p:pic>
        <p:nvPicPr>
          <p:cNvPr id="65" name="그림 64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88333">
                        <a14:foregroundMark x1="48333" y1="50000" x2="48333" y2="50000"/>
                        <a14:foregroundMark x1="48333" y1="67391" x2="48333" y2="6739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4986" y="3207984"/>
            <a:ext cx="457200" cy="350520"/>
          </a:xfrm>
          <a:prstGeom prst="rect">
            <a:avLst/>
          </a:prstGeom>
          <a:effectLst>
            <a:innerShdw blurRad="63500" dist="50800" dir="5400000">
              <a:prstClr val="black">
                <a:alpha val="50000"/>
              </a:prstClr>
            </a:innerShdw>
          </a:effectLst>
        </p:spPr>
      </p:pic>
      <p:cxnSp>
        <p:nvCxnSpPr>
          <p:cNvPr id="7" name="직선 화살표 연결선 6"/>
          <p:cNvCxnSpPr/>
          <p:nvPr/>
        </p:nvCxnSpPr>
        <p:spPr>
          <a:xfrm flipV="1">
            <a:off x="3661929" y="3029252"/>
            <a:ext cx="1198103" cy="34061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8273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C:\Users\JavaPro\Desktop\UI자료\11.JP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3F3F3"/>
              </a:clrFrom>
              <a:clrTo>
                <a:srgbClr val="F3F3F3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-1939117" y="1517194"/>
            <a:ext cx="7265619" cy="36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181524" y="701714"/>
            <a:ext cx="3098974" cy="5514163"/>
          </a:xfrm>
          <a:prstGeom prst="rect">
            <a:avLst/>
          </a:prstGeom>
          <a:gradFill>
            <a:gsLst>
              <a:gs pos="1000">
                <a:schemeClr val="bg1"/>
              </a:gs>
              <a:gs pos="98000">
                <a:schemeClr val="bg1"/>
              </a:gs>
              <a:gs pos="49000">
                <a:srgbClr val="BAFBFE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3439184"/>
              </p:ext>
            </p:extLst>
          </p:nvPr>
        </p:nvGraphicFramePr>
        <p:xfrm>
          <a:off x="181524" y="701714"/>
          <a:ext cx="3089618" cy="5282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4936"/>
                <a:gridCol w="514937"/>
                <a:gridCol w="514936"/>
                <a:gridCol w="514936"/>
                <a:gridCol w="514937"/>
                <a:gridCol w="514936"/>
              </a:tblGrid>
              <a:tr h="5282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50" b="1" dirty="0" smtClean="0"/>
                        <a:t>홈 보기</a:t>
                      </a:r>
                      <a:endParaRPr lang="en-US" altLang="ko-KR" sz="650" b="1" dirty="0" smtClean="0"/>
                    </a:p>
                  </a:txBody>
                  <a:tcPr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50" b="1" dirty="0" smtClean="0"/>
                        <a:t>이야기</a:t>
                      </a:r>
                      <a:endParaRPr lang="ko-KR" altLang="en-US" sz="650" b="1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50" b="1" dirty="0" smtClean="0"/>
                        <a:t>일정</a:t>
                      </a:r>
                      <a:endParaRPr lang="ko-KR" altLang="en-US" sz="650" b="1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50" b="1" dirty="0" smtClean="0"/>
                        <a:t>일기장</a:t>
                      </a:r>
                      <a:endParaRPr lang="ko-KR" altLang="en-US" sz="650" b="1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50" b="1" dirty="0" smtClean="0"/>
                        <a:t>앨범보기</a:t>
                      </a:r>
                      <a:endParaRPr lang="ko-KR" altLang="en-US" sz="650" b="1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50" b="1" dirty="0" smtClean="0"/>
                        <a:t>기타</a:t>
                      </a:r>
                      <a:endParaRPr lang="ko-KR" altLang="en-US" sz="650" b="1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</a:tr>
            </a:tbl>
          </a:graphicData>
        </a:graphic>
      </p:graphicFrame>
      <p:sp>
        <p:nvSpPr>
          <p:cNvPr id="8" name="모서리가 둥근 직사각형 7"/>
          <p:cNvSpPr/>
          <p:nvPr/>
        </p:nvSpPr>
        <p:spPr>
          <a:xfrm>
            <a:off x="3126334" y="2041737"/>
            <a:ext cx="144016" cy="25922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/>
          <p:cNvGrpSpPr/>
          <p:nvPr/>
        </p:nvGrpSpPr>
        <p:grpSpPr>
          <a:xfrm>
            <a:off x="815784" y="1606040"/>
            <a:ext cx="380058" cy="362668"/>
            <a:chOff x="2322338" y="2719454"/>
            <a:chExt cx="755178" cy="755178"/>
          </a:xfrm>
        </p:grpSpPr>
        <p:sp>
          <p:nvSpPr>
            <p:cNvPr id="11" name="타원 10"/>
            <p:cNvSpPr/>
            <p:nvPr/>
          </p:nvSpPr>
          <p:spPr>
            <a:xfrm>
              <a:off x="2322338" y="2719454"/>
              <a:ext cx="755178" cy="755178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51383" y="2719454"/>
              <a:ext cx="679240" cy="679240"/>
            </a:xfrm>
            <a:prstGeom prst="rect">
              <a:avLst/>
            </a:prstGeom>
          </p:spPr>
        </p:pic>
      </p:grpSp>
      <p:sp>
        <p:nvSpPr>
          <p:cNvPr id="13" name="모서리가 둥근 직사각형 12"/>
          <p:cNvSpPr/>
          <p:nvPr/>
        </p:nvSpPr>
        <p:spPr>
          <a:xfrm>
            <a:off x="1253260" y="1620395"/>
            <a:ext cx="1368152" cy="33395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>
                <a:solidFill>
                  <a:srgbClr val="7030A0"/>
                </a:solidFill>
              </a:rPr>
              <a:t>나의 </a:t>
            </a:r>
            <a:r>
              <a:rPr lang="ko-KR" altLang="en-US" sz="1400" b="1" dirty="0">
                <a:solidFill>
                  <a:srgbClr val="7030A0"/>
                </a:solidFill>
              </a:rPr>
              <a:t>집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568179" y="2684995"/>
            <a:ext cx="10445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pc="-300" dirty="0" smtClean="0"/>
              <a:t>아버지</a:t>
            </a:r>
            <a:endParaRPr lang="ko-KR" altLang="en-US" sz="1400" spc="-300" dirty="0"/>
          </a:p>
        </p:txBody>
      </p:sp>
      <p:sp>
        <p:nvSpPr>
          <p:cNvPr id="18" name="TextBox 17"/>
          <p:cNvSpPr txBox="1"/>
          <p:nvPr/>
        </p:nvSpPr>
        <p:spPr>
          <a:xfrm>
            <a:off x="1568179" y="2322536"/>
            <a:ext cx="10445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pc="-300" dirty="0" smtClean="0"/>
              <a:t>나</a:t>
            </a:r>
            <a:endParaRPr lang="ko-KR" altLang="en-US" sz="1400" spc="-300" dirty="0"/>
          </a:p>
        </p:txBody>
      </p:sp>
      <p:sp>
        <p:nvSpPr>
          <p:cNvPr id="22" name="TextBox 21"/>
          <p:cNvSpPr txBox="1"/>
          <p:nvPr/>
        </p:nvSpPr>
        <p:spPr>
          <a:xfrm>
            <a:off x="1568179" y="3028004"/>
            <a:ext cx="10445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pc="-300" dirty="0" smtClean="0"/>
              <a:t>어머니</a:t>
            </a:r>
            <a:endParaRPr lang="ko-KR" altLang="en-US" sz="1400" spc="-300" dirty="0"/>
          </a:p>
        </p:txBody>
      </p:sp>
      <p:sp>
        <p:nvSpPr>
          <p:cNvPr id="23" name="TextBox 22"/>
          <p:cNvSpPr txBox="1"/>
          <p:nvPr/>
        </p:nvSpPr>
        <p:spPr>
          <a:xfrm>
            <a:off x="1568178" y="3383694"/>
            <a:ext cx="10445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pc="-300" dirty="0" smtClean="0"/>
              <a:t>누나</a:t>
            </a:r>
            <a:endParaRPr lang="ko-KR" altLang="en-US" sz="1400" spc="-300" dirty="0"/>
          </a:p>
        </p:txBody>
      </p:sp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9782763"/>
              </p:ext>
            </p:extLst>
          </p:nvPr>
        </p:nvGraphicFramePr>
        <p:xfrm>
          <a:off x="178106" y="1187487"/>
          <a:ext cx="3092244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3061"/>
                <a:gridCol w="773061"/>
                <a:gridCol w="773061"/>
                <a:gridCol w="773061"/>
              </a:tblGrid>
              <a:tr h="2670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err="1" smtClean="0">
                          <a:solidFill>
                            <a:schemeClr val="tx1"/>
                          </a:solidFill>
                        </a:rPr>
                        <a:t>우리집</a:t>
                      </a:r>
                      <a:endParaRPr lang="en-US" altLang="ko-KR" sz="1000" b="1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</a:rPr>
                        <a:t>정보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0BC7C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</a:rPr>
                        <a:t>구성원</a:t>
                      </a:r>
                      <a:endParaRPr lang="en-US" altLang="ko-KR" sz="1000" b="1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</a:rPr>
                        <a:t>추가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D2F1F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</a:rPr>
                        <a:t>이웃</a:t>
                      </a:r>
                      <a:endParaRPr lang="en-US" altLang="ko-KR" sz="1000" b="1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</a:rPr>
                        <a:t>보기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D2F1F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</a:rPr>
                        <a:t>이웃</a:t>
                      </a:r>
                      <a:endParaRPr lang="en-US" altLang="ko-KR" sz="1000" b="1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</a:rPr>
                        <a:t>검색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D2F1FE"/>
                    </a:solidFill>
                  </a:tcPr>
                </a:tc>
              </a:tr>
            </a:tbl>
          </a:graphicData>
        </a:graphic>
      </p:graphicFrame>
      <p:grpSp>
        <p:nvGrpSpPr>
          <p:cNvPr id="25" name="그룹 24"/>
          <p:cNvGrpSpPr/>
          <p:nvPr/>
        </p:nvGrpSpPr>
        <p:grpSpPr>
          <a:xfrm flipH="1">
            <a:off x="2803912" y="2423571"/>
            <a:ext cx="204076" cy="204076"/>
            <a:chOff x="7089803" y="3094424"/>
            <a:chExt cx="197752" cy="197752"/>
          </a:xfrm>
        </p:grpSpPr>
        <p:sp>
          <p:nvSpPr>
            <p:cNvPr id="26" name="타원 25"/>
            <p:cNvSpPr/>
            <p:nvPr/>
          </p:nvSpPr>
          <p:spPr>
            <a:xfrm>
              <a:off x="7089803" y="3094424"/>
              <a:ext cx="197752" cy="19775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16058" y="3120679"/>
              <a:ext cx="145242" cy="145242"/>
            </a:xfrm>
            <a:prstGeom prst="rect">
              <a:avLst/>
            </a:prstGeom>
          </p:spPr>
        </p:pic>
      </p:grpSp>
      <p:grpSp>
        <p:nvGrpSpPr>
          <p:cNvPr id="28" name="그룹 27"/>
          <p:cNvGrpSpPr/>
          <p:nvPr/>
        </p:nvGrpSpPr>
        <p:grpSpPr>
          <a:xfrm flipH="1">
            <a:off x="2803912" y="2747812"/>
            <a:ext cx="204076" cy="204076"/>
            <a:chOff x="7089803" y="3094424"/>
            <a:chExt cx="197752" cy="197752"/>
          </a:xfrm>
        </p:grpSpPr>
        <p:sp>
          <p:nvSpPr>
            <p:cNvPr id="29" name="타원 28"/>
            <p:cNvSpPr/>
            <p:nvPr/>
          </p:nvSpPr>
          <p:spPr>
            <a:xfrm>
              <a:off x="7089803" y="3094424"/>
              <a:ext cx="197752" cy="19775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0" name="그림 2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16058" y="3120679"/>
              <a:ext cx="145242" cy="145242"/>
            </a:xfrm>
            <a:prstGeom prst="rect">
              <a:avLst/>
            </a:prstGeom>
          </p:spPr>
        </p:pic>
      </p:grpSp>
      <p:grpSp>
        <p:nvGrpSpPr>
          <p:cNvPr id="31" name="그룹 30"/>
          <p:cNvGrpSpPr/>
          <p:nvPr/>
        </p:nvGrpSpPr>
        <p:grpSpPr>
          <a:xfrm flipH="1">
            <a:off x="2803912" y="3090821"/>
            <a:ext cx="204076" cy="204076"/>
            <a:chOff x="7089803" y="3094424"/>
            <a:chExt cx="197752" cy="197752"/>
          </a:xfrm>
        </p:grpSpPr>
        <p:sp>
          <p:nvSpPr>
            <p:cNvPr id="32" name="타원 31"/>
            <p:cNvSpPr/>
            <p:nvPr/>
          </p:nvSpPr>
          <p:spPr>
            <a:xfrm>
              <a:off x="7089803" y="3094424"/>
              <a:ext cx="197752" cy="19775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3" name="그림 3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16058" y="3120679"/>
              <a:ext cx="145242" cy="145242"/>
            </a:xfrm>
            <a:prstGeom prst="rect">
              <a:avLst/>
            </a:prstGeom>
          </p:spPr>
        </p:pic>
      </p:grpSp>
      <p:grpSp>
        <p:nvGrpSpPr>
          <p:cNvPr id="34" name="그룹 33"/>
          <p:cNvGrpSpPr/>
          <p:nvPr/>
        </p:nvGrpSpPr>
        <p:grpSpPr>
          <a:xfrm flipH="1">
            <a:off x="2803912" y="3446511"/>
            <a:ext cx="204076" cy="204076"/>
            <a:chOff x="7089803" y="3094424"/>
            <a:chExt cx="197752" cy="197752"/>
          </a:xfrm>
        </p:grpSpPr>
        <p:sp>
          <p:nvSpPr>
            <p:cNvPr id="35" name="타원 34"/>
            <p:cNvSpPr/>
            <p:nvPr/>
          </p:nvSpPr>
          <p:spPr>
            <a:xfrm>
              <a:off x="7089803" y="3094424"/>
              <a:ext cx="197752" cy="19775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6" name="그림 3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16058" y="3120679"/>
              <a:ext cx="145242" cy="145242"/>
            </a:xfrm>
            <a:prstGeom prst="rect">
              <a:avLst/>
            </a:prstGeom>
          </p:spPr>
        </p:pic>
      </p:grpSp>
      <p:pic>
        <p:nvPicPr>
          <p:cNvPr id="79" name="Picture 3" descr="C:\Users\JavaPro\Desktop\UI자료\11.JP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3F3F3"/>
              </a:clrFrom>
              <a:clrTo>
                <a:srgbClr val="F3F3F3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019311" y="1673406"/>
            <a:ext cx="7265619" cy="36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0" name="직사각형 79"/>
          <p:cNvSpPr/>
          <p:nvPr/>
        </p:nvSpPr>
        <p:spPr>
          <a:xfrm>
            <a:off x="4139952" y="857926"/>
            <a:ext cx="3098974" cy="5514163"/>
          </a:xfrm>
          <a:prstGeom prst="rect">
            <a:avLst/>
          </a:prstGeom>
          <a:gradFill>
            <a:gsLst>
              <a:gs pos="1000">
                <a:schemeClr val="bg1"/>
              </a:gs>
              <a:gs pos="98000">
                <a:schemeClr val="bg1"/>
              </a:gs>
              <a:gs pos="49000">
                <a:srgbClr val="BAFBFE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81" name="표 8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6729028"/>
              </p:ext>
            </p:extLst>
          </p:nvPr>
        </p:nvGraphicFramePr>
        <p:xfrm>
          <a:off x="4156508" y="857926"/>
          <a:ext cx="3089618" cy="5282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4936"/>
                <a:gridCol w="514937"/>
                <a:gridCol w="514936"/>
                <a:gridCol w="514936"/>
                <a:gridCol w="514937"/>
                <a:gridCol w="514936"/>
              </a:tblGrid>
              <a:tr h="5282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50" b="1" dirty="0" smtClean="0"/>
                        <a:t>홈 보기</a:t>
                      </a:r>
                      <a:endParaRPr lang="en-US" altLang="ko-KR" sz="650" b="1" dirty="0" smtClean="0"/>
                    </a:p>
                  </a:txBody>
                  <a:tcPr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50" b="1" dirty="0" smtClean="0"/>
                        <a:t>이야기</a:t>
                      </a:r>
                      <a:endParaRPr lang="ko-KR" altLang="en-US" sz="650" b="1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50" b="1" dirty="0" smtClean="0"/>
                        <a:t>일정</a:t>
                      </a:r>
                      <a:endParaRPr lang="ko-KR" altLang="en-US" sz="650" b="1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50" b="1" dirty="0" smtClean="0"/>
                        <a:t>일기장</a:t>
                      </a:r>
                      <a:endParaRPr lang="ko-KR" altLang="en-US" sz="650" b="1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50" b="1" dirty="0" smtClean="0"/>
                        <a:t>앨범보기</a:t>
                      </a:r>
                      <a:endParaRPr lang="ko-KR" altLang="en-US" sz="650" b="1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50" b="1" dirty="0" smtClean="0"/>
                        <a:t>기타</a:t>
                      </a:r>
                      <a:endParaRPr lang="ko-KR" altLang="en-US" sz="650" b="1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</a:tr>
            </a:tbl>
          </a:graphicData>
        </a:graphic>
      </p:graphicFrame>
      <p:sp>
        <p:nvSpPr>
          <p:cNvPr id="82" name="모서리가 둥근 직사각형 81"/>
          <p:cNvSpPr/>
          <p:nvPr/>
        </p:nvSpPr>
        <p:spPr>
          <a:xfrm>
            <a:off x="7173326" y="2197949"/>
            <a:ext cx="72008" cy="25922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01" name="표 10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4932972"/>
              </p:ext>
            </p:extLst>
          </p:nvPr>
        </p:nvGraphicFramePr>
        <p:xfrm>
          <a:off x="4139952" y="1331503"/>
          <a:ext cx="3092244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3061"/>
                <a:gridCol w="773061"/>
                <a:gridCol w="773061"/>
                <a:gridCol w="773061"/>
              </a:tblGrid>
              <a:tr h="2670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err="1" smtClean="0">
                          <a:solidFill>
                            <a:schemeClr val="tx1"/>
                          </a:solidFill>
                        </a:rPr>
                        <a:t>우리집</a:t>
                      </a:r>
                      <a:endParaRPr lang="en-US" altLang="ko-KR" sz="1000" b="1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</a:rPr>
                        <a:t>정보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0BC7C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</a:rPr>
                        <a:t>구성원</a:t>
                      </a:r>
                      <a:endParaRPr lang="en-US" altLang="ko-KR" sz="1000" b="1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</a:rPr>
                        <a:t>추가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D2F1F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</a:rPr>
                        <a:t>이웃</a:t>
                      </a:r>
                      <a:endParaRPr lang="en-US" altLang="ko-KR" sz="1000" b="1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</a:rPr>
                        <a:t>보기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D2F1F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</a:rPr>
                        <a:t>이웃</a:t>
                      </a:r>
                      <a:endParaRPr lang="en-US" altLang="ko-KR" sz="1000" b="1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</a:rPr>
                        <a:t>검색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D2F1FE"/>
                    </a:solidFill>
                  </a:tcPr>
                </a:tc>
              </a:tr>
            </a:tbl>
          </a:graphicData>
        </a:graphic>
      </p:graphicFrame>
      <p:cxnSp>
        <p:nvCxnSpPr>
          <p:cNvPr id="3" name="직선 화살표 연결선 2"/>
          <p:cNvCxnSpPr/>
          <p:nvPr/>
        </p:nvCxnSpPr>
        <p:spPr>
          <a:xfrm flipV="1">
            <a:off x="1303773" y="4437112"/>
            <a:ext cx="3200807" cy="150987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그룹 59"/>
          <p:cNvGrpSpPr/>
          <p:nvPr/>
        </p:nvGrpSpPr>
        <p:grpSpPr>
          <a:xfrm flipH="1">
            <a:off x="633800" y="2354045"/>
            <a:ext cx="249770" cy="241540"/>
            <a:chOff x="6088069" y="3298292"/>
            <a:chExt cx="503186" cy="486606"/>
          </a:xfrm>
        </p:grpSpPr>
        <p:sp>
          <p:nvSpPr>
            <p:cNvPr id="61" name="타원 60"/>
            <p:cNvSpPr/>
            <p:nvPr/>
          </p:nvSpPr>
          <p:spPr>
            <a:xfrm>
              <a:off x="6088069" y="3298292"/>
              <a:ext cx="503186" cy="486606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pic>
          <p:nvPicPr>
            <p:cNvPr id="62" name="그림 6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62801" y="3351906"/>
              <a:ext cx="381000" cy="381000"/>
            </a:xfrm>
            <a:prstGeom prst="rect">
              <a:avLst/>
            </a:prstGeom>
          </p:spPr>
        </p:pic>
      </p:grpSp>
      <p:pic>
        <p:nvPicPr>
          <p:cNvPr id="63" name="Picture 2" descr="person-icon-118181.png (245×245)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282" y="2651661"/>
            <a:ext cx="378806" cy="378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2" descr="person-icon-118181.png (245×245)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282" y="2993578"/>
            <a:ext cx="378806" cy="378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2" descr="person-icon-118181.png (245×245)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282" y="3324429"/>
            <a:ext cx="378806" cy="378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6" name="타원 65"/>
          <p:cNvSpPr/>
          <p:nvPr/>
        </p:nvSpPr>
        <p:spPr>
          <a:xfrm>
            <a:off x="1155402" y="2339615"/>
            <a:ext cx="296742" cy="314057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67" name="타원 66"/>
          <p:cNvSpPr/>
          <p:nvPr/>
        </p:nvSpPr>
        <p:spPr>
          <a:xfrm>
            <a:off x="1155402" y="2672065"/>
            <a:ext cx="296742" cy="314057"/>
          </a:xfrm>
          <a:prstGeom prst="ellipse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68" name="타원 67"/>
          <p:cNvSpPr/>
          <p:nvPr/>
        </p:nvSpPr>
        <p:spPr>
          <a:xfrm>
            <a:off x="1155402" y="3010372"/>
            <a:ext cx="296742" cy="314057"/>
          </a:xfrm>
          <a:prstGeom prst="ellipse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69" name="타원 68"/>
          <p:cNvSpPr/>
          <p:nvPr/>
        </p:nvSpPr>
        <p:spPr>
          <a:xfrm>
            <a:off x="1155402" y="3372384"/>
            <a:ext cx="296742" cy="314057"/>
          </a:xfrm>
          <a:prstGeom prst="ellipse">
            <a:avLst/>
          </a:prstGeom>
          <a:solidFill>
            <a:schemeClr val="bg1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pic>
        <p:nvPicPr>
          <p:cNvPr id="70" name="그림 69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100000" l="0" r="100000">
                        <a14:foregroundMark x1="21667" y1="90244" x2="21667" y2="90244"/>
                        <a14:foregroundMark x1="30000" y1="82927" x2="30000" y2="82927"/>
                        <a14:foregroundMark x1="36667" y1="78049" x2="36667" y2="78049"/>
                        <a14:foregroundMark x1="63333" y1="26829" x2="63333" y2="26829"/>
                        <a14:foregroundMark x1="58333" y1="36585" x2="58333" y2="36585"/>
                        <a14:foregroundMark x1="58333" y1="36585" x2="58333" y2="36585"/>
                        <a14:foregroundMark x1="41667" y1="41463" x2="41667" y2="41463"/>
                        <a14:foregroundMark x1="48333" y1="48780" x2="48333" y2="48780"/>
                        <a14:backgroundMark x1="26667" y1="75610" x2="26667" y2="7561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104" y="1563035"/>
            <a:ext cx="656600" cy="448677"/>
          </a:xfrm>
          <a:prstGeom prst="rect">
            <a:avLst/>
          </a:prstGeom>
        </p:spPr>
      </p:pic>
      <p:grpSp>
        <p:nvGrpSpPr>
          <p:cNvPr id="71" name="그룹 70"/>
          <p:cNvGrpSpPr/>
          <p:nvPr/>
        </p:nvGrpSpPr>
        <p:grpSpPr>
          <a:xfrm>
            <a:off x="40907" y="5264953"/>
            <a:ext cx="1611136" cy="862567"/>
            <a:chOff x="-1803630" y="4592975"/>
            <a:chExt cx="1611136" cy="862567"/>
          </a:xfrm>
        </p:grpSpPr>
        <p:grpSp>
          <p:nvGrpSpPr>
            <p:cNvPr id="72" name="그룹 71"/>
            <p:cNvGrpSpPr/>
            <p:nvPr/>
          </p:nvGrpSpPr>
          <p:grpSpPr>
            <a:xfrm>
              <a:off x="-1719657" y="4592975"/>
              <a:ext cx="1370780" cy="862567"/>
              <a:chOff x="-1719657" y="4592975"/>
              <a:chExt cx="1370780" cy="862567"/>
            </a:xfrm>
          </p:grpSpPr>
          <p:sp>
            <p:nvSpPr>
              <p:cNvPr id="74" name="직사각형 73"/>
              <p:cNvSpPr/>
              <p:nvPr/>
            </p:nvSpPr>
            <p:spPr>
              <a:xfrm>
                <a:off x="-1719655" y="4592975"/>
                <a:ext cx="1370778" cy="86256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5" name="TextBox 74"/>
              <p:cNvSpPr txBox="1"/>
              <p:nvPr/>
            </p:nvSpPr>
            <p:spPr>
              <a:xfrm>
                <a:off x="-1719657" y="4647297"/>
                <a:ext cx="1370780" cy="2170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600" dirty="0" smtClean="0"/>
                  <a:t>프로필 수</a:t>
                </a:r>
                <a:r>
                  <a:rPr lang="ko-KR" altLang="en-US" sz="1600" dirty="0"/>
                  <a:t>정</a:t>
                </a:r>
              </a:p>
            </p:txBody>
          </p:sp>
          <p:cxnSp>
            <p:nvCxnSpPr>
              <p:cNvPr id="76" name="직선 연결선 75"/>
              <p:cNvCxnSpPr/>
              <p:nvPr/>
            </p:nvCxnSpPr>
            <p:spPr>
              <a:xfrm>
                <a:off x="-1719655" y="5042608"/>
                <a:ext cx="1370778" cy="0"/>
              </a:xfrm>
              <a:prstGeom prst="line">
                <a:avLst/>
              </a:prstGeom>
              <a:ln w="15875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3" name="TextBox 72"/>
            <p:cNvSpPr txBox="1"/>
            <p:nvPr/>
          </p:nvSpPr>
          <p:spPr>
            <a:xfrm>
              <a:off x="-1803630" y="5105735"/>
              <a:ext cx="16111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 smtClean="0"/>
                <a:t>이웃 요청 확인</a:t>
              </a:r>
              <a:endParaRPr lang="ko-KR" altLang="en-US" sz="1600" dirty="0"/>
            </a:p>
          </p:txBody>
        </p:sp>
      </p:grpSp>
      <p:grpSp>
        <p:nvGrpSpPr>
          <p:cNvPr id="77" name="그룹 76"/>
          <p:cNvGrpSpPr/>
          <p:nvPr/>
        </p:nvGrpSpPr>
        <p:grpSpPr>
          <a:xfrm>
            <a:off x="4284488" y="2567268"/>
            <a:ext cx="380058" cy="362668"/>
            <a:chOff x="2322338" y="2719454"/>
            <a:chExt cx="755178" cy="755178"/>
          </a:xfrm>
        </p:grpSpPr>
        <p:sp>
          <p:nvSpPr>
            <p:cNvPr id="78" name="타원 77"/>
            <p:cNvSpPr/>
            <p:nvPr/>
          </p:nvSpPr>
          <p:spPr>
            <a:xfrm>
              <a:off x="2322338" y="2719454"/>
              <a:ext cx="755178" cy="755178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3" name="그림 8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51383" y="2719454"/>
              <a:ext cx="679240" cy="679240"/>
            </a:xfrm>
            <a:prstGeom prst="rect">
              <a:avLst/>
            </a:prstGeom>
          </p:spPr>
        </p:pic>
      </p:grpSp>
      <p:sp>
        <p:nvSpPr>
          <p:cNvPr id="102" name="모서리가 둥근 직사각형 101"/>
          <p:cNvSpPr/>
          <p:nvPr/>
        </p:nvSpPr>
        <p:spPr>
          <a:xfrm>
            <a:off x="4653006" y="2569742"/>
            <a:ext cx="1236906" cy="33395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solidFill>
                  <a:srgbClr val="7030A0"/>
                </a:solidFill>
              </a:rPr>
              <a:t>노예</a:t>
            </a:r>
            <a:r>
              <a:rPr lang="en-US" altLang="ko-KR" sz="1200" b="1" dirty="0" smtClean="0">
                <a:solidFill>
                  <a:srgbClr val="7030A0"/>
                </a:solidFill>
              </a:rPr>
              <a:t>2</a:t>
            </a:r>
            <a:r>
              <a:rPr lang="ko-KR" altLang="en-US" sz="1200" b="1" dirty="0" smtClean="0">
                <a:solidFill>
                  <a:srgbClr val="7030A0"/>
                </a:solidFill>
              </a:rPr>
              <a:t>호의 집</a:t>
            </a:r>
            <a:endParaRPr lang="ko-KR" altLang="en-US" sz="1200" b="1" dirty="0">
              <a:solidFill>
                <a:srgbClr val="7030A0"/>
              </a:solidFill>
            </a:endParaRPr>
          </a:p>
        </p:txBody>
      </p:sp>
      <p:grpSp>
        <p:nvGrpSpPr>
          <p:cNvPr id="103" name="그룹 102"/>
          <p:cNvGrpSpPr/>
          <p:nvPr/>
        </p:nvGrpSpPr>
        <p:grpSpPr>
          <a:xfrm>
            <a:off x="5949150" y="2586276"/>
            <a:ext cx="829186" cy="307777"/>
            <a:chOff x="2594038" y="3265239"/>
            <a:chExt cx="1294281" cy="307777"/>
          </a:xfrm>
        </p:grpSpPr>
        <p:grpSp>
          <p:nvGrpSpPr>
            <p:cNvPr id="104" name="그룹 103"/>
            <p:cNvGrpSpPr/>
            <p:nvPr/>
          </p:nvGrpSpPr>
          <p:grpSpPr>
            <a:xfrm flipH="1">
              <a:off x="2594038" y="3284984"/>
              <a:ext cx="249770" cy="241540"/>
              <a:chOff x="6088069" y="3298292"/>
              <a:chExt cx="503186" cy="486606"/>
            </a:xfrm>
          </p:grpSpPr>
          <p:sp>
            <p:nvSpPr>
              <p:cNvPr id="106" name="타원 105"/>
              <p:cNvSpPr/>
              <p:nvPr/>
            </p:nvSpPr>
            <p:spPr>
              <a:xfrm>
                <a:off x="6088069" y="3298292"/>
                <a:ext cx="503186" cy="486606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/>
              </a:p>
            </p:txBody>
          </p:sp>
          <p:pic>
            <p:nvPicPr>
              <p:cNvPr id="107" name="그림 106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62801" y="3351906"/>
                <a:ext cx="381000" cy="381000"/>
              </a:xfrm>
              <a:prstGeom prst="rect">
                <a:avLst/>
              </a:prstGeom>
            </p:spPr>
          </p:pic>
        </p:grpSp>
        <p:sp>
          <p:nvSpPr>
            <p:cNvPr id="105" name="TextBox 104"/>
            <p:cNvSpPr txBox="1"/>
            <p:nvPr/>
          </p:nvSpPr>
          <p:spPr>
            <a:xfrm>
              <a:off x="2843808" y="3265239"/>
              <a:ext cx="104451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spc="-300" dirty="0" err="1" smtClean="0"/>
                <a:t>김철연</a:t>
              </a:r>
              <a:endParaRPr lang="ko-KR" altLang="en-US" sz="1400" spc="-300" dirty="0"/>
            </a:p>
          </p:txBody>
        </p:sp>
      </p:grpSp>
      <p:grpSp>
        <p:nvGrpSpPr>
          <p:cNvPr id="109" name="그룹 108"/>
          <p:cNvGrpSpPr/>
          <p:nvPr/>
        </p:nvGrpSpPr>
        <p:grpSpPr>
          <a:xfrm>
            <a:off x="4296028" y="3100489"/>
            <a:ext cx="380058" cy="362668"/>
            <a:chOff x="2322338" y="2719454"/>
            <a:chExt cx="755178" cy="755178"/>
          </a:xfrm>
        </p:grpSpPr>
        <p:sp>
          <p:nvSpPr>
            <p:cNvPr id="114" name="타원 113"/>
            <p:cNvSpPr/>
            <p:nvPr/>
          </p:nvSpPr>
          <p:spPr>
            <a:xfrm>
              <a:off x="2322338" y="2719454"/>
              <a:ext cx="755178" cy="755178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5" name="그림 11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51383" y="2719454"/>
              <a:ext cx="679240" cy="679240"/>
            </a:xfrm>
            <a:prstGeom prst="rect">
              <a:avLst/>
            </a:prstGeom>
          </p:spPr>
        </p:pic>
      </p:grpSp>
      <p:sp>
        <p:nvSpPr>
          <p:cNvPr id="116" name="모서리가 둥근 직사각형 115"/>
          <p:cNvSpPr/>
          <p:nvPr/>
        </p:nvSpPr>
        <p:spPr>
          <a:xfrm>
            <a:off x="4664546" y="3102963"/>
            <a:ext cx="1236906" cy="33395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solidFill>
                  <a:srgbClr val="7030A0"/>
                </a:solidFill>
              </a:rPr>
              <a:t>노예</a:t>
            </a:r>
            <a:r>
              <a:rPr lang="en-US" altLang="ko-KR" sz="1200" b="1" dirty="0" smtClean="0">
                <a:solidFill>
                  <a:srgbClr val="7030A0"/>
                </a:solidFill>
              </a:rPr>
              <a:t>3</a:t>
            </a:r>
            <a:r>
              <a:rPr lang="ko-KR" altLang="en-US" sz="1200" b="1" dirty="0" smtClean="0">
                <a:solidFill>
                  <a:srgbClr val="7030A0"/>
                </a:solidFill>
              </a:rPr>
              <a:t>호의 집</a:t>
            </a:r>
            <a:endParaRPr lang="ko-KR" altLang="en-US" sz="1200" b="1" dirty="0">
              <a:solidFill>
                <a:srgbClr val="7030A0"/>
              </a:solidFill>
            </a:endParaRPr>
          </a:p>
        </p:txBody>
      </p:sp>
      <p:grpSp>
        <p:nvGrpSpPr>
          <p:cNvPr id="117" name="그룹 116"/>
          <p:cNvGrpSpPr/>
          <p:nvPr/>
        </p:nvGrpSpPr>
        <p:grpSpPr>
          <a:xfrm>
            <a:off x="5960690" y="3119497"/>
            <a:ext cx="829186" cy="307777"/>
            <a:chOff x="2594038" y="3265239"/>
            <a:chExt cx="1294281" cy="307777"/>
          </a:xfrm>
        </p:grpSpPr>
        <p:grpSp>
          <p:nvGrpSpPr>
            <p:cNvPr id="118" name="그룹 117"/>
            <p:cNvGrpSpPr/>
            <p:nvPr/>
          </p:nvGrpSpPr>
          <p:grpSpPr>
            <a:xfrm flipH="1">
              <a:off x="2594038" y="3284984"/>
              <a:ext cx="249770" cy="241540"/>
              <a:chOff x="6088069" y="3298292"/>
              <a:chExt cx="503186" cy="486606"/>
            </a:xfrm>
          </p:grpSpPr>
          <p:sp>
            <p:nvSpPr>
              <p:cNvPr id="120" name="타원 119"/>
              <p:cNvSpPr/>
              <p:nvPr/>
            </p:nvSpPr>
            <p:spPr>
              <a:xfrm>
                <a:off x="6088069" y="3298292"/>
                <a:ext cx="503186" cy="486606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/>
              </a:p>
            </p:txBody>
          </p:sp>
          <p:pic>
            <p:nvPicPr>
              <p:cNvPr id="121" name="그림 120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62801" y="3351906"/>
                <a:ext cx="381000" cy="381000"/>
              </a:xfrm>
              <a:prstGeom prst="rect">
                <a:avLst/>
              </a:prstGeom>
            </p:spPr>
          </p:pic>
        </p:grpSp>
        <p:sp>
          <p:nvSpPr>
            <p:cNvPr id="119" name="TextBox 118"/>
            <p:cNvSpPr txBox="1"/>
            <p:nvPr/>
          </p:nvSpPr>
          <p:spPr>
            <a:xfrm>
              <a:off x="2843808" y="3265239"/>
              <a:ext cx="104451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spc="-300" dirty="0" err="1" smtClean="0"/>
                <a:t>이철연</a:t>
              </a:r>
              <a:endParaRPr lang="ko-KR" altLang="en-US" sz="1400" spc="-300" dirty="0"/>
            </a:p>
          </p:txBody>
        </p:sp>
      </p:grpSp>
      <p:grpSp>
        <p:nvGrpSpPr>
          <p:cNvPr id="123" name="그룹 122"/>
          <p:cNvGrpSpPr/>
          <p:nvPr/>
        </p:nvGrpSpPr>
        <p:grpSpPr>
          <a:xfrm>
            <a:off x="4283968" y="3668438"/>
            <a:ext cx="380058" cy="362668"/>
            <a:chOff x="2322338" y="2719454"/>
            <a:chExt cx="755178" cy="755178"/>
          </a:xfrm>
        </p:grpSpPr>
        <p:sp>
          <p:nvSpPr>
            <p:cNvPr id="124" name="타원 123"/>
            <p:cNvSpPr/>
            <p:nvPr/>
          </p:nvSpPr>
          <p:spPr>
            <a:xfrm>
              <a:off x="2322338" y="2719454"/>
              <a:ext cx="755178" cy="755178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25" name="그림 12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51383" y="2719454"/>
              <a:ext cx="679240" cy="679240"/>
            </a:xfrm>
            <a:prstGeom prst="rect">
              <a:avLst/>
            </a:prstGeom>
          </p:spPr>
        </p:pic>
      </p:grpSp>
      <p:sp>
        <p:nvSpPr>
          <p:cNvPr id="126" name="모서리가 둥근 직사각형 125"/>
          <p:cNvSpPr/>
          <p:nvPr/>
        </p:nvSpPr>
        <p:spPr>
          <a:xfrm>
            <a:off x="4652486" y="3670912"/>
            <a:ext cx="1236906" cy="33395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solidFill>
                  <a:srgbClr val="7030A0"/>
                </a:solidFill>
              </a:rPr>
              <a:t>노예</a:t>
            </a:r>
            <a:r>
              <a:rPr lang="en-US" altLang="ko-KR" sz="1200" b="1" dirty="0" smtClean="0">
                <a:solidFill>
                  <a:srgbClr val="7030A0"/>
                </a:solidFill>
              </a:rPr>
              <a:t>4</a:t>
            </a:r>
            <a:r>
              <a:rPr lang="ko-KR" altLang="en-US" sz="1200" b="1" dirty="0" smtClean="0">
                <a:solidFill>
                  <a:srgbClr val="7030A0"/>
                </a:solidFill>
              </a:rPr>
              <a:t>호의 집</a:t>
            </a:r>
            <a:endParaRPr lang="ko-KR" altLang="en-US" sz="1200" b="1" dirty="0">
              <a:solidFill>
                <a:srgbClr val="7030A0"/>
              </a:solidFill>
            </a:endParaRPr>
          </a:p>
        </p:txBody>
      </p:sp>
      <p:grpSp>
        <p:nvGrpSpPr>
          <p:cNvPr id="127" name="그룹 126"/>
          <p:cNvGrpSpPr/>
          <p:nvPr/>
        </p:nvGrpSpPr>
        <p:grpSpPr>
          <a:xfrm>
            <a:off x="5948630" y="3687446"/>
            <a:ext cx="829186" cy="307777"/>
            <a:chOff x="2594038" y="3265239"/>
            <a:chExt cx="1294281" cy="307777"/>
          </a:xfrm>
        </p:grpSpPr>
        <p:grpSp>
          <p:nvGrpSpPr>
            <p:cNvPr id="128" name="그룹 127"/>
            <p:cNvGrpSpPr/>
            <p:nvPr/>
          </p:nvGrpSpPr>
          <p:grpSpPr>
            <a:xfrm flipH="1">
              <a:off x="2594038" y="3284984"/>
              <a:ext cx="249770" cy="241540"/>
              <a:chOff x="6088069" y="3298292"/>
              <a:chExt cx="503186" cy="486606"/>
            </a:xfrm>
          </p:grpSpPr>
          <p:sp>
            <p:nvSpPr>
              <p:cNvPr id="130" name="타원 129"/>
              <p:cNvSpPr/>
              <p:nvPr/>
            </p:nvSpPr>
            <p:spPr>
              <a:xfrm>
                <a:off x="6088069" y="3298292"/>
                <a:ext cx="503186" cy="486606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/>
              </a:p>
            </p:txBody>
          </p:sp>
          <p:pic>
            <p:nvPicPr>
              <p:cNvPr id="131" name="그림 130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62801" y="3351906"/>
                <a:ext cx="381000" cy="381000"/>
              </a:xfrm>
              <a:prstGeom prst="rect">
                <a:avLst/>
              </a:prstGeom>
            </p:spPr>
          </p:pic>
        </p:grpSp>
        <p:sp>
          <p:nvSpPr>
            <p:cNvPr id="129" name="TextBox 128"/>
            <p:cNvSpPr txBox="1"/>
            <p:nvPr/>
          </p:nvSpPr>
          <p:spPr>
            <a:xfrm>
              <a:off x="2843808" y="3265239"/>
              <a:ext cx="104451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spc="-300" dirty="0" err="1" smtClean="0"/>
                <a:t>정철연</a:t>
              </a:r>
              <a:endParaRPr lang="ko-KR" altLang="en-US" sz="1400" spc="-300" dirty="0"/>
            </a:p>
          </p:txBody>
        </p:sp>
      </p:grpSp>
      <p:sp>
        <p:nvSpPr>
          <p:cNvPr id="133" name="모서리가 둥근 직사각형 132"/>
          <p:cNvSpPr/>
          <p:nvPr/>
        </p:nvSpPr>
        <p:spPr>
          <a:xfrm>
            <a:off x="4460580" y="1780159"/>
            <a:ext cx="2317756" cy="33395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>
                <a:solidFill>
                  <a:srgbClr val="7030A0"/>
                </a:solidFill>
              </a:rPr>
              <a:t>이웃 요청 확인</a:t>
            </a:r>
            <a:endParaRPr lang="ko-KR" altLang="en-US" sz="1400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9991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9871595"/>
              </p:ext>
            </p:extLst>
          </p:nvPr>
        </p:nvGraphicFramePr>
        <p:xfrm>
          <a:off x="166003" y="116632"/>
          <a:ext cx="8726479" cy="655272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32574"/>
                <a:gridCol w="1932574"/>
                <a:gridCol w="2243387"/>
                <a:gridCol w="457702"/>
                <a:gridCol w="2160242"/>
              </a:tblGrid>
              <a:tr h="42049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화면</a:t>
                      </a:r>
                      <a:r>
                        <a:rPr lang="en-US" altLang="ko-KR" dirty="0" smtClean="0"/>
                        <a:t>ID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00" dirty="0" smtClean="0">
                          <a:effectLst/>
                        </a:rPr>
                        <a:t> App</a:t>
                      </a:r>
                      <a:r>
                        <a:rPr lang="en-US" altLang="ko-KR" sz="1200" kern="100" dirty="0" smtClean="0">
                          <a:effectLst/>
                        </a:rPr>
                        <a:t>_</a:t>
                      </a:r>
                      <a:r>
                        <a:rPr lang="ko-KR" altLang="en-US" sz="1200" kern="100" dirty="0" smtClean="0">
                          <a:effectLst/>
                        </a:rPr>
                        <a:t>개인프로필수정</a:t>
                      </a:r>
                      <a:r>
                        <a:rPr lang="en-US" altLang="ko-KR" sz="1200" kern="100" dirty="0" smtClean="0">
                          <a:effectLst/>
                        </a:rPr>
                        <a:t>_#1</a:t>
                      </a:r>
                      <a:endParaRPr lang="ko-KR" altLang="ko-KR" sz="12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화면제목</a:t>
                      </a:r>
                      <a:endParaRPr lang="ko-KR" altLang="en-US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 smtClean="0"/>
                        <a:t>개인 프로필 수정</a:t>
                      </a:r>
                      <a:endParaRPr lang="en-US" altLang="ko-KR" sz="1800" dirty="0" smtClean="0"/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420496">
                <a:tc gridSpan="3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페이지경로 </a:t>
                      </a:r>
                      <a:r>
                        <a:rPr lang="en-US" altLang="ko-KR" dirty="0" smtClean="0"/>
                        <a:t>: </a:t>
                      </a:r>
                      <a:r>
                        <a:rPr lang="en-US" altLang="ko-KR" sz="1800" kern="100" dirty="0" smtClean="0">
                          <a:effectLst/>
                        </a:rPr>
                        <a:t> </a:t>
                      </a:r>
                      <a:r>
                        <a:rPr kumimoji="0" lang="en-US" altLang="ko-KR" sz="1800" b="0" i="0" u="none" strike="noStrike" kern="1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en-US" altLang="ko-KR" sz="1200" kern="100" dirty="0" smtClean="0">
                          <a:effectLst/>
                        </a:rPr>
                        <a:t>App_</a:t>
                      </a:r>
                      <a:r>
                        <a:rPr lang="ko-KR" altLang="en-US" sz="1200" kern="100" dirty="0" smtClean="0">
                          <a:effectLst/>
                        </a:rPr>
                        <a:t>가족 </a:t>
                      </a:r>
                      <a:r>
                        <a:rPr lang="ko-KR" altLang="en-US" sz="1200" kern="100" dirty="0" err="1" smtClean="0">
                          <a:effectLst/>
                        </a:rPr>
                        <a:t>홈화면</a:t>
                      </a:r>
                      <a:r>
                        <a:rPr lang="en-US" altLang="ko-KR" sz="1200" kern="100" dirty="0" smtClean="0">
                          <a:effectLst/>
                        </a:rPr>
                        <a:t>_#1</a:t>
                      </a:r>
                      <a:r>
                        <a:rPr lang="ko-KR" altLang="en-US" sz="1200" kern="100" dirty="0" smtClean="0">
                          <a:effectLst/>
                        </a:rPr>
                        <a:t>에서 프로필 수정 클릭</a:t>
                      </a:r>
                      <a:endParaRPr lang="ko-KR" altLang="ko-KR" sz="18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Description </a:t>
                      </a:r>
                      <a:r>
                        <a:rPr lang="en-US" altLang="ko-KR" dirty="0" smtClean="0"/>
                        <a:t>(</a:t>
                      </a:r>
                      <a:r>
                        <a:rPr lang="ko-KR" altLang="en-US" dirty="0" smtClean="0"/>
                        <a:t>백태영</a:t>
                      </a:r>
                      <a:r>
                        <a:rPr lang="en-US" altLang="ko-KR" dirty="0" smtClean="0"/>
                        <a:t>)</a:t>
                      </a:r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471376">
                <a:tc rowSpan="3"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3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 smtClean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 smtClean="0"/>
                        <a:t>클릭 시</a:t>
                      </a:r>
                      <a:r>
                        <a:rPr lang="en-US" altLang="ko-KR" sz="1200" dirty="0" smtClean="0"/>
                        <a:t>,  </a:t>
                      </a:r>
                      <a:r>
                        <a:rPr lang="ko-KR" altLang="en-US" sz="1200" dirty="0" smtClean="0"/>
                        <a:t>사용자가 수정할 프로필 사진을 불러오는 화면이 나타난다</a:t>
                      </a:r>
                      <a:r>
                        <a:rPr lang="en-US" altLang="ko-KR" sz="1200" dirty="0" smtClean="0"/>
                        <a:t>. </a:t>
                      </a:r>
                      <a:r>
                        <a:rPr lang="ko-KR" altLang="en-US" sz="1200" dirty="0" smtClean="0"/>
                        <a:t>사진 선택 시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선택한 사진이 프로필 사진으로 화면에 나타난다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r>
                        <a:rPr lang="en-US" altLang="ko-KR" sz="1200" b="1" dirty="0" smtClean="0"/>
                        <a:t>[</a:t>
                      </a:r>
                      <a:r>
                        <a:rPr lang="ko-KR" altLang="en-US" sz="1200" b="1" dirty="0" smtClean="0"/>
                        <a:t>선택한 파일이 지원하지 않는 형식일 시</a:t>
                      </a:r>
                      <a:r>
                        <a:rPr lang="en-US" altLang="ko-KR" sz="1200" b="1" dirty="0" smtClean="0"/>
                        <a:t>]</a:t>
                      </a:r>
                    </a:p>
                    <a:p>
                      <a:r>
                        <a:rPr lang="ko-KR" altLang="en-US" sz="1200" dirty="0" smtClean="0"/>
                        <a:t>지원 형식이 아니라는 오류메시지가 나타난다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r>
                        <a:rPr lang="en-US" altLang="ko-KR" sz="1200" b="1" dirty="0" smtClean="0"/>
                        <a:t>[</a:t>
                      </a:r>
                      <a:r>
                        <a:rPr lang="ko-KR" altLang="en-US" sz="1200" b="1" dirty="0" smtClean="0"/>
                        <a:t>파일 크기가 </a:t>
                      </a:r>
                      <a:r>
                        <a:rPr lang="en-US" altLang="ko-KR" sz="1200" b="1" dirty="0" smtClean="0"/>
                        <a:t>10mb</a:t>
                      </a:r>
                      <a:r>
                        <a:rPr lang="ko-KR" altLang="en-US" sz="1200" b="1" dirty="0" smtClean="0"/>
                        <a:t>를 넘어갈 시</a:t>
                      </a:r>
                      <a:r>
                        <a:rPr lang="en-US" altLang="ko-KR" sz="1200" b="1" dirty="0" smtClean="0"/>
                        <a:t>]</a:t>
                      </a:r>
                    </a:p>
                    <a:p>
                      <a:r>
                        <a:rPr lang="ko-KR" altLang="en-US" sz="1200" dirty="0" smtClean="0"/>
                        <a:t>파일의 크기가 너무 크다는 오류메시지를 전달한다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6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 smtClean="0"/>
                        <a:t>2</a:t>
                      </a:r>
                      <a:endParaRPr lang="ko-KR" altLang="en-US" sz="12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 smtClean="0"/>
                        <a:t>휴대폰번호를 수정한다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r>
                        <a:rPr lang="en-US" altLang="ko-KR" sz="1200" b="1" dirty="0" smtClean="0"/>
                        <a:t>[</a:t>
                      </a:r>
                      <a:r>
                        <a:rPr lang="ko-KR" altLang="en-US" sz="1200" b="1" dirty="0" smtClean="0"/>
                        <a:t>숫자 이외의 문자를 입력할 경우</a:t>
                      </a:r>
                      <a:r>
                        <a:rPr lang="en-US" altLang="ko-KR" sz="1200" b="1" dirty="0" smtClean="0"/>
                        <a:t>]</a:t>
                      </a:r>
                    </a:p>
                    <a:p>
                      <a:r>
                        <a:rPr lang="ko-KR" altLang="en-US" sz="1200" dirty="0" smtClean="0"/>
                        <a:t>입력이 유효하지 않다는 오류메시지가 나타난다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r>
                        <a:rPr lang="en-US" altLang="ko-KR" sz="1200" b="1" dirty="0" smtClean="0"/>
                        <a:t>[</a:t>
                      </a:r>
                      <a:r>
                        <a:rPr lang="ko-KR" altLang="en-US" sz="1200" b="1" dirty="0" smtClean="0"/>
                        <a:t>번호가 길이를 초과할 시</a:t>
                      </a:r>
                      <a:r>
                        <a:rPr lang="en-US" altLang="ko-KR" sz="1200" b="1" dirty="0" smtClean="0"/>
                        <a:t>]</a:t>
                      </a:r>
                    </a:p>
                    <a:p>
                      <a:r>
                        <a:rPr lang="ko-KR" altLang="en-US" sz="1200" dirty="0" smtClean="0"/>
                        <a:t>입력 허용범위가 초과했다는 오류메시지가 나타난다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85880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 smtClean="0"/>
                        <a:t>3</a:t>
                      </a:r>
                      <a:endParaRPr lang="ko-KR" altLang="en-US" sz="12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 err="1" smtClean="0"/>
                        <a:t>이메일주소를</a:t>
                      </a:r>
                      <a:r>
                        <a:rPr lang="ko-KR" altLang="en-US" sz="1200" dirty="0" smtClean="0"/>
                        <a:t> 입력한다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r>
                        <a:rPr lang="en-US" altLang="ko-KR" sz="1200" b="1" dirty="0" smtClean="0"/>
                        <a:t>[</a:t>
                      </a:r>
                      <a:r>
                        <a:rPr lang="ko-KR" altLang="en-US" sz="1200" b="1" dirty="0" err="1" smtClean="0"/>
                        <a:t>이메일</a:t>
                      </a:r>
                      <a:r>
                        <a:rPr lang="ko-KR" altLang="en-US" sz="1200" b="1" dirty="0" smtClean="0"/>
                        <a:t> 입력 형식을 지키지 않을 경우 </a:t>
                      </a:r>
                      <a:r>
                        <a:rPr lang="en-US" altLang="ko-KR" sz="1200" b="1" dirty="0" smtClean="0"/>
                        <a:t>(@ </a:t>
                      </a:r>
                      <a:r>
                        <a:rPr lang="ko-KR" altLang="en-US" sz="1200" b="1" dirty="0" smtClean="0"/>
                        <a:t>누락</a:t>
                      </a:r>
                      <a:r>
                        <a:rPr lang="en-US" altLang="ko-KR" sz="1200" b="1" dirty="0" smtClean="0"/>
                        <a:t>)]</a:t>
                      </a:r>
                    </a:p>
                    <a:p>
                      <a:r>
                        <a:rPr lang="ko-KR" altLang="en-US" sz="1200" dirty="0" smtClean="0"/>
                        <a:t>입력 형식이 유효하지 않다는 오류메시지가 나타난다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r>
                        <a:rPr lang="en-US" altLang="ko-KR" sz="1200" b="1" dirty="0" smtClean="0"/>
                        <a:t>[</a:t>
                      </a:r>
                      <a:r>
                        <a:rPr lang="ko-KR" altLang="en-US" sz="1200" b="1" dirty="0" err="1" smtClean="0"/>
                        <a:t>이메일이</a:t>
                      </a:r>
                      <a:r>
                        <a:rPr lang="ko-KR" altLang="en-US" sz="1200" b="1" dirty="0" smtClean="0"/>
                        <a:t> 길이를 초과할 시</a:t>
                      </a:r>
                      <a:r>
                        <a:rPr lang="en-US" altLang="ko-KR" sz="1200" b="1" dirty="0" smtClean="0"/>
                        <a:t>]</a:t>
                      </a:r>
                    </a:p>
                    <a:p>
                      <a:r>
                        <a:rPr lang="ko-KR" altLang="en-US" sz="1200" dirty="0" smtClean="0"/>
                        <a:t>입력 허용범위가 초과했다는 오류메시지가 나타난다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 smtClean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23" name="직사각형 22"/>
          <p:cNvSpPr/>
          <p:nvPr/>
        </p:nvSpPr>
        <p:spPr>
          <a:xfrm>
            <a:off x="829352" y="3032788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3149" y="764704"/>
            <a:ext cx="2956367" cy="5962757"/>
          </a:xfrm>
          <a:prstGeom prst="rect">
            <a:avLst/>
          </a:prstGeom>
        </p:spPr>
      </p:pic>
      <p:sp>
        <p:nvSpPr>
          <p:cNvPr id="24" name="직사각형 23"/>
          <p:cNvSpPr/>
          <p:nvPr/>
        </p:nvSpPr>
        <p:spPr>
          <a:xfrm>
            <a:off x="815272" y="3522055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829352" y="4029946"/>
            <a:ext cx="360040" cy="33399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835696" y="5733256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7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3171274" y="5733256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8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163679" y="3032788"/>
            <a:ext cx="14731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01054353859</a:t>
            </a:r>
            <a:endParaRPr lang="ko-KR" altLang="en-US" sz="1400" dirty="0"/>
          </a:p>
        </p:txBody>
      </p:sp>
      <p:sp>
        <p:nvSpPr>
          <p:cNvPr id="57" name="TextBox 56"/>
          <p:cNvSpPr txBox="1"/>
          <p:nvPr/>
        </p:nvSpPr>
        <p:spPr>
          <a:xfrm>
            <a:off x="2082811" y="3522055"/>
            <a:ext cx="18411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btydntjd@nate.com</a:t>
            </a:r>
            <a:endParaRPr lang="ko-KR" altLang="en-US" sz="1400" dirty="0"/>
          </a:p>
        </p:txBody>
      </p:sp>
      <p:sp>
        <p:nvSpPr>
          <p:cNvPr id="58" name="TextBox 57"/>
          <p:cNvSpPr txBox="1"/>
          <p:nvPr/>
        </p:nvSpPr>
        <p:spPr>
          <a:xfrm>
            <a:off x="2075588" y="4086944"/>
            <a:ext cx="8076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1992</a:t>
            </a:r>
            <a:endParaRPr lang="ko-KR" altLang="en-US" sz="1200" dirty="0"/>
          </a:p>
        </p:txBody>
      </p:sp>
      <p:sp>
        <p:nvSpPr>
          <p:cNvPr id="59" name="TextBox 58"/>
          <p:cNvSpPr txBox="1"/>
          <p:nvPr/>
        </p:nvSpPr>
        <p:spPr>
          <a:xfrm>
            <a:off x="2914383" y="4056166"/>
            <a:ext cx="5785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2</a:t>
            </a:r>
            <a:endParaRPr lang="ko-KR" altLang="en-US" sz="1400" dirty="0"/>
          </a:p>
        </p:txBody>
      </p:sp>
      <p:sp>
        <p:nvSpPr>
          <p:cNvPr id="14" name="TextBox 13"/>
          <p:cNvSpPr txBox="1"/>
          <p:nvPr/>
        </p:nvSpPr>
        <p:spPr>
          <a:xfrm>
            <a:off x="3356043" y="4071554"/>
            <a:ext cx="5785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21</a:t>
            </a:r>
            <a:endParaRPr lang="ko-KR" altLang="en-US" sz="1400" dirty="0"/>
          </a:p>
        </p:txBody>
      </p:sp>
      <p:sp>
        <p:nvSpPr>
          <p:cNvPr id="15" name="TextBox 14"/>
          <p:cNvSpPr txBox="1"/>
          <p:nvPr/>
        </p:nvSpPr>
        <p:spPr>
          <a:xfrm>
            <a:off x="2163679" y="4592161"/>
            <a:ext cx="8076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백태</a:t>
            </a:r>
            <a:endParaRPr lang="ko-KR" altLang="en-US" sz="1200" dirty="0"/>
          </a:p>
        </p:txBody>
      </p:sp>
      <p:sp>
        <p:nvSpPr>
          <p:cNvPr id="16" name="직사각형 15"/>
          <p:cNvSpPr/>
          <p:nvPr/>
        </p:nvSpPr>
        <p:spPr>
          <a:xfrm>
            <a:off x="829352" y="4592488"/>
            <a:ext cx="360040" cy="33399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455822" y="5013176"/>
            <a:ext cx="360040" cy="33399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119370" y="2204864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173188" y="2007462"/>
            <a:ext cx="2054996" cy="36004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mtClean="0">
                <a:solidFill>
                  <a:schemeClr val="bg1"/>
                </a:solidFill>
              </a:rPr>
              <a:t>지원하는 형식이 아닙니다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4079476" y="2414494"/>
            <a:ext cx="2199012" cy="36004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파일의 크기가 너무 큽니다</a:t>
            </a:r>
            <a:r>
              <a:rPr lang="en-US" altLang="ko-KR" sz="1200" dirty="0" smtClean="0"/>
              <a:t>.</a:t>
            </a:r>
            <a:endParaRPr lang="ko-KR" altLang="en-US" sz="1200" dirty="0"/>
          </a:p>
        </p:txBody>
      </p:sp>
      <p:sp>
        <p:nvSpPr>
          <p:cNvPr id="21" name="모서리가 둥근 직사각형 20"/>
          <p:cNvSpPr/>
          <p:nvPr/>
        </p:nvSpPr>
        <p:spPr>
          <a:xfrm>
            <a:off x="4003688" y="3462004"/>
            <a:ext cx="2291230" cy="36004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입력이 유효하지 않습니다</a:t>
            </a:r>
            <a:r>
              <a:rPr lang="en-US" altLang="ko-KR" sz="1200" dirty="0" smtClean="0"/>
              <a:t>.</a:t>
            </a:r>
            <a:endParaRPr lang="ko-KR" altLang="en-US" sz="1200" dirty="0"/>
          </a:p>
        </p:txBody>
      </p:sp>
      <p:sp>
        <p:nvSpPr>
          <p:cNvPr id="22" name="모서리가 둥근 직사각형 21"/>
          <p:cNvSpPr/>
          <p:nvPr/>
        </p:nvSpPr>
        <p:spPr>
          <a:xfrm>
            <a:off x="3828824" y="4183923"/>
            <a:ext cx="2607833" cy="36004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입력 허용범위를 초과하였습니다</a:t>
            </a:r>
            <a:endParaRPr lang="ko-KR" altLang="en-US" sz="1200" dirty="0"/>
          </a:p>
        </p:txBody>
      </p:sp>
      <p:sp>
        <p:nvSpPr>
          <p:cNvPr id="28" name="모서리가 둥근 직사각형 27"/>
          <p:cNvSpPr/>
          <p:nvPr/>
        </p:nvSpPr>
        <p:spPr>
          <a:xfrm>
            <a:off x="3003369" y="5013176"/>
            <a:ext cx="3384376" cy="36004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이미 같은 색상을 사용하는 사용자가 있습니다</a:t>
            </a:r>
            <a:r>
              <a:rPr lang="en-US" altLang="ko-KR" sz="1200" dirty="0" smtClean="0"/>
              <a:t>.</a:t>
            </a:r>
            <a:endParaRPr lang="ko-KR" altLang="en-US" sz="1200" dirty="0"/>
          </a:p>
        </p:txBody>
      </p:sp>
      <p:cxnSp>
        <p:nvCxnSpPr>
          <p:cNvPr id="8" name="직선 연결선 7"/>
          <p:cNvCxnSpPr/>
          <p:nvPr/>
        </p:nvCxnSpPr>
        <p:spPr>
          <a:xfrm flipV="1">
            <a:off x="2661332" y="2187482"/>
            <a:ext cx="1838660" cy="1800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2645925" y="2486141"/>
            <a:ext cx="1710051" cy="1083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/>
          <p:nvPr/>
        </p:nvCxnSpPr>
        <p:spPr>
          <a:xfrm>
            <a:off x="3762873" y="3195426"/>
            <a:ext cx="737119" cy="44659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/>
          <p:nvPr/>
        </p:nvCxnSpPr>
        <p:spPr>
          <a:xfrm>
            <a:off x="3580662" y="3642024"/>
            <a:ext cx="775314" cy="4266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/>
          <p:nvPr/>
        </p:nvCxnSpPr>
        <p:spPr>
          <a:xfrm flipV="1">
            <a:off x="1691680" y="3746082"/>
            <a:ext cx="2808312" cy="47936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/>
          <p:nvPr/>
        </p:nvCxnSpPr>
        <p:spPr>
          <a:xfrm flipV="1">
            <a:off x="3203643" y="4379331"/>
            <a:ext cx="800045" cy="38015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/>
          <p:cNvCxnSpPr/>
          <p:nvPr/>
        </p:nvCxnSpPr>
        <p:spPr>
          <a:xfrm flipV="1">
            <a:off x="2195736" y="5193196"/>
            <a:ext cx="1080120" cy="15397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C:\Users\bty\Desktop\03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1667" y="904830"/>
            <a:ext cx="1209067" cy="2127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8" name="직선 화살표 연결선 37"/>
          <p:cNvCxnSpPr/>
          <p:nvPr/>
        </p:nvCxnSpPr>
        <p:spPr>
          <a:xfrm flipH="1" flipV="1">
            <a:off x="815272" y="2187483"/>
            <a:ext cx="1752229" cy="29865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3219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Picture 3" descr="C:\Users\JavaPro\Desktop\UI자료\11.JP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3F3F3"/>
              </a:clrFrom>
              <a:clrTo>
                <a:srgbClr val="F3F3F3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-1583116" y="1580581"/>
            <a:ext cx="7265619" cy="36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0" name="직사각형 79"/>
          <p:cNvSpPr/>
          <p:nvPr/>
        </p:nvSpPr>
        <p:spPr>
          <a:xfrm>
            <a:off x="570188" y="765101"/>
            <a:ext cx="3098974" cy="5514163"/>
          </a:xfrm>
          <a:prstGeom prst="rect">
            <a:avLst/>
          </a:prstGeom>
          <a:gradFill>
            <a:gsLst>
              <a:gs pos="1000">
                <a:schemeClr val="bg1"/>
              </a:gs>
              <a:gs pos="98000">
                <a:schemeClr val="bg1"/>
              </a:gs>
              <a:gs pos="49000">
                <a:srgbClr val="BAFBFE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81" name="표 8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4159052"/>
              </p:ext>
            </p:extLst>
          </p:nvPr>
        </p:nvGraphicFramePr>
        <p:xfrm>
          <a:off x="586744" y="765101"/>
          <a:ext cx="3089618" cy="5282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4936"/>
                <a:gridCol w="514937"/>
                <a:gridCol w="514936"/>
                <a:gridCol w="514936"/>
                <a:gridCol w="514937"/>
                <a:gridCol w="514936"/>
              </a:tblGrid>
              <a:tr h="5282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50" b="1" dirty="0" smtClean="0"/>
                        <a:t>홈 보기</a:t>
                      </a:r>
                      <a:endParaRPr lang="en-US" altLang="ko-KR" sz="650" b="1" dirty="0" smtClean="0"/>
                    </a:p>
                  </a:txBody>
                  <a:tcPr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50" b="1" dirty="0" smtClean="0"/>
                        <a:t>이야기</a:t>
                      </a:r>
                      <a:endParaRPr lang="ko-KR" altLang="en-US" sz="650" b="1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50" b="1" dirty="0" smtClean="0"/>
                        <a:t>일정</a:t>
                      </a:r>
                      <a:endParaRPr lang="ko-KR" altLang="en-US" sz="650" b="1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50" b="1" dirty="0" smtClean="0"/>
                        <a:t>일기장</a:t>
                      </a:r>
                      <a:endParaRPr lang="ko-KR" altLang="en-US" sz="650" b="1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50" b="1" dirty="0" smtClean="0"/>
                        <a:t>앨범보기</a:t>
                      </a:r>
                      <a:endParaRPr lang="ko-KR" altLang="en-US" sz="650" b="1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50" b="1" dirty="0" smtClean="0"/>
                        <a:t>기타</a:t>
                      </a:r>
                      <a:endParaRPr lang="ko-KR" altLang="en-US" sz="650" b="1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</a:tr>
            </a:tbl>
          </a:graphicData>
        </a:graphic>
      </p:graphicFrame>
      <p:sp>
        <p:nvSpPr>
          <p:cNvPr id="82" name="모서리가 둥근 직사각형 81"/>
          <p:cNvSpPr/>
          <p:nvPr/>
        </p:nvSpPr>
        <p:spPr>
          <a:xfrm>
            <a:off x="3603562" y="2105124"/>
            <a:ext cx="72008" cy="25922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01" name="표 10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6665996"/>
              </p:ext>
            </p:extLst>
          </p:nvPr>
        </p:nvGraphicFramePr>
        <p:xfrm>
          <a:off x="570188" y="1238678"/>
          <a:ext cx="3092244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3061"/>
                <a:gridCol w="773061"/>
                <a:gridCol w="773061"/>
                <a:gridCol w="773061"/>
              </a:tblGrid>
              <a:tr h="2670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err="1" smtClean="0">
                          <a:solidFill>
                            <a:schemeClr val="tx1"/>
                          </a:solidFill>
                        </a:rPr>
                        <a:t>우리집</a:t>
                      </a:r>
                      <a:endParaRPr lang="en-US" altLang="ko-KR" sz="1000" b="1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</a:rPr>
                        <a:t>정보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0BC7C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</a:rPr>
                        <a:t>구성원</a:t>
                      </a:r>
                      <a:endParaRPr lang="en-US" altLang="ko-KR" sz="1000" b="1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</a:rPr>
                        <a:t>추가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D2F1F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</a:rPr>
                        <a:t>이웃</a:t>
                      </a:r>
                      <a:endParaRPr lang="en-US" altLang="ko-KR" sz="1000" b="1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</a:rPr>
                        <a:t>보기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D2F1F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</a:rPr>
                        <a:t>이웃</a:t>
                      </a:r>
                      <a:endParaRPr lang="en-US" altLang="ko-KR" sz="1000" b="1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</a:rPr>
                        <a:t>검색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D2F1FE"/>
                    </a:solidFill>
                  </a:tcPr>
                </a:tc>
              </a:tr>
            </a:tbl>
          </a:graphicData>
        </a:graphic>
      </p:graphicFrame>
      <p:grpSp>
        <p:nvGrpSpPr>
          <p:cNvPr id="77" name="그룹 76"/>
          <p:cNvGrpSpPr/>
          <p:nvPr/>
        </p:nvGrpSpPr>
        <p:grpSpPr>
          <a:xfrm>
            <a:off x="714724" y="2474443"/>
            <a:ext cx="380058" cy="362668"/>
            <a:chOff x="2322338" y="2719454"/>
            <a:chExt cx="755178" cy="755178"/>
          </a:xfrm>
        </p:grpSpPr>
        <p:sp>
          <p:nvSpPr>
            <p:cNvPr id="78" name="타원 77"/>
            <p:cNvSpPr/>
            <p:nvPr/>
          </p:nvSpPr>
          <p:spPr>
            <a:xfrm>
              <a:off x="2322338" y="2719454"/>
              <a:ext cx="755178" cy="755178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3" name="그림 8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51383" y="2719454"/>
              <a:ext cx="679240" cy="679240"/>
            </a:xfrm>
            <a:prstGeom prst="rect">
              <a:avLst/>
            </a:prstGeom>
          </p:spPr>
        </p:pic>
      </p:grpSp>
      <p:sp>
        <p:nvSpPr>
          <p:cNvPr id="102" name="모서리가 둥근 직사각형 101"/>
          <p:cNvSpPr/>
          <p:nvPr/>
        </p:nvSpPr>
        <p:spPr>
          <a:xfrm>
            <a:off x="1083242" y="2476917"/>
            <a:ext cx="1236906" cy="33395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solidFill>
                  <a:srgbClr val="7030A0"/>
                </a:solidFill>
              </a:rPr>
              <a:t>노예</a:t>
            </a:r>
            <a:r>
              <a:rPr lang="en-US" altLang="ko-KR" sz="1200" b="1" dirty="0" smtClean="0">
                <a:solidFill>
                  <a:srgbClr val="7030A0"/>
                </a:solidFill>
              </a:rPr>
              <a:t>2</a:t>
            </a:r>
            <a:r>
              <a:rPr lang="ko-KR" altLang="en-US" sz="1200" b="1" dirty="0" smtClean="0">
                <a:solidFill>
                  <a:srgbClr val="7030A0"/>
                </a:solidFill>
              </a:rPr>
              <a:t>호의 집</a:t>
            </a:r>
            <a:endParaRPr lang="ko-KR" altLang="en-US" sz="1200" b="1" dirty="0">
              <a:solidFill>
                <a:srgbClr val="7030A0"/>
              </a:solidFill>
            </a:endParaRPr>
          </a:p>
        </p:txBody>
      </p:sp>
      <p:grpSp>
        <p:nvGrpSpPr>
          <p:cNvPr id="103" name="그룹 102"/>
          <p:cNvGrpSpPr/>
          <p:nvPr/>
        </p:nvGrpSpPr>
        <p:grpSpPr>
          <a:xfrm>
            <a:off x="2379386" y="2493451"/>
            <a:ext cx="829186" cy="307777"/>
            <a:chOff x="2594038" y="3265239"/>
            <a:chExt cx="1294281" cy="307777"/>
          </a:xfrm>
        </p:grpSpPr>
        <p:grpSp>
          <p:nvGrpSpPr>
            <p:cNvPr id="104" name="그룹 103"/>
            <p:cNvGrpSpPr/>
            <p:nvPr/>
          </p:nvGrpSpPr>
          <p:grpSpPr>
            <a:xfrm flipH="1">
              <a:off x="2594038" y="3284984"/>
              <a:ext cx="249770" cy="241540"/>
              <a:chOff x="6088069" y="3298292"/>
              <a:chExt cx="503186" cy="486606"/>
            </a:xfrm>
          </p:grpSpPr>
          <p:sp>
            <p:nvSpPr>
              <p:cNvPr id="106" name="타원 105"/>
              <p:cNvSpPr/>
              <p:nvPr/>
            </p:nvSpPr>
            <p:spPr>
              <a:xfrm>
                <a:off x="6088069" y="3298292"/>
                <a:ext cx="503186" cy="486606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/>
              </a:p>
            </p:txBody>
          </p:sp>
          <p:pic>
            <p:nvPicPr>
              <p:cNvPr id="107" name="그림 106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62801" y="3351906"/>
                <a:ext cx="381000" cy="381000"/>
              </a:xfrm>
              <a:prstGeom prst="rect">
                <a:avLst/>
              </a:prstGeom>
            </p:spPr>
          </p:pic>
        </p:grpSp>
        <p:sp>
          <p:nvSpPr>
            <p:cNvPr id="105" name="TextBox 104"/>
            <p:cNvSpPr txBox="1"/>
            <p:nvPr/>
          </p:nvSpPr>
          <p:spPr>
            <a:xfrm>
              <a:off x="2843808" y="3265239"/>
              <a:ext cx="104451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spc="-300" dirty="0" err="1" smtClean="0"/>
                <a:t>김철연</a:t>
              </a:r>
              <a:endParaRPr lang="ko-KR" altLang="en-US" sz="1400" spc="-300" dirty="0"/>
            </a:p>
          </p:txBody>
        </p:sp>
      </p:grpSp>
      <p:grpSp>
        <p:nvGrpSpPr>
          <p:cNvPr id="109" name="그룹 108"/>
          <p:cNvGrpSpPr/>
          <p:nvPr/>
        </p:nvGrpSpPr>
        <p:grpSpPr>
          <a:xfrm>
            <a:off x="726264" y="3007664"/>
            <a:ext cx="380058" cy="362668"/>
            <a:chOff x="2322338" y="2719454"/>
            <a:chExt cx="755178" cy="755178"/>
          </a:xfrm>
        </p:grpSpPr>
        <p:sp>
          <p:nvSpPr>
            <p:cNvPr id="114" name="타원 113"/>
            <p:cNvSpPr/>
            <p:nvPr/>
          </p:nvSpPr>
          <p:spPr>
            <a:xfrm>
              <a:off x="2322338" y="2719454"/>
              <a:ext cx="755178" cy="755178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5" name="그림 11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51383" y="2719454"/>
              <a:ext cx="679240" cy="679240"/>
            </a:xfrm>
            <a:prstGeom prst="rect">
              <a:avLst/>
            </a:prstGeom>
          </p:spPr>
        </p:pic>
      </p:grpSp>
      <p:sp>
        <p:nvSpPr>
          <p:cNvPr id="116" name="모서리가 둥근 직사각형 115"/>
          <p:cNvSpPr/>
          <p:nvPr/>
        </p:nvSpPr>
        <p:spPr>
          <a:xfrm>
            <a:off x="1094782" y="3010138"/>
            <a:ext cx="1236906" cy="33395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solidFill>
                  <a:srgbClr val="7030A0"/>
                </a:solidFill>
              </a:rPr>
              <a:t>노예</a:t>
            </a:r>
            <a:r>
              <a:rPr lang="en-US" altLang="ko-KR" sz="1200" b="1" dirty="0" smtClean="0">
                <a:solidFill>
                  <a:srgbClr val="7030A0"/>
                </a:solidFill>
              </a:rPr>
              <a:t>3</a:t>
            </a:r>
            <a:r>
              <a:rPr lang="ko-KR" altLang="en-US" sz="1200" b="1" dirty="0" smtClean="0">
                <a:solidFill>
                  <a:srgbClr val="7030A0"/>
                </a:solidFill>
              </a:rPr>
              <a:t>호의 집</a:t>
            </a:r>
            <a:endParaRPr lang="ko-KR" altLang="en-US" sz="1200" b="1" dirty="0">
              <a:solidFill>
                <a:srgbClr val="7030A0"/>
              </a:solidFill>
            </a:endParaRPr>
          </a:p>
        </p:txBody>
      </p:sp>
      <p:grpSp>
        <p:nvGrpSpPr>
          <p:cNvPr id="117" name="그룹 116"/>
          <p:cNvGrpSpPr/>
          <p:nvPr/>
        </p:nvGrpSpPr>
        <p:grpSpPr>
          <a:xfrm>
            <a:off x="2390926" y="3026672"/>
            <a:ext cx="829186" cy="307777"/>
            <a:chOff x="2594038" y="3265239"/>
            <a:chExt cx="1294281" cy="307777"/>
          </a:xfrm>
        </p:grpSpPr>
        <p:grpSp>
          <p:nvGrpSpPr>
            <p:cNvPr id="118" name="그룹 117"/>
            <p:cNvGrpSpPr/>
            <p:nvPr/>
          </p:nvGrpSpPr>
          <p:grpSpPr>
            <a:xfrm flipH="1">
              <a:off x="2594038" y="3284984"/>
              <a:ext cx="249770" cy="241540"/>
              <a:chOff x="6088069" y="3298292"/>
              <a:chExt cx="503186" cy="486606"/>
            </a:xfrm>
          </p:grpSpPr>
          <p:sp>
            <p:nvSpPr>
              <p:cNvPr id="120" name="타원 119"/>
              <p:cNvSpPr/>
              <p:nvPr/>
            </p:nvSpPr>
            <p:spPr>
              <a:xfrm>
                <a:off x="6088069" y="3298292"/>
                <a:ext cx="503186" cy="486606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/>
              </a:p>
            </p:txBody>
          </p:sp>
          <p:pic>
            <p:nvPicPr>
              <p:cNvPr id="121" name="그림 120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62801" y="3351906"/>
                <a:ext cx="381000" cy="381000"/>
              </a:xfrm>
              <a:prstGeom prst="rect">
                <a:avLst/>
              </a:prstGeom>
            </p:spPr>
          </p:pic>
        </p:grpSp>
        <p:sp>
          <p:nvSpPr>
            <p:cNvPr id="119" name="TextBox 118"/>
            <p:cNvSpPr txBox="1"/>
            <p:nvPr/>
          </p:nvSpPr>
          <p:spPr>
            <a:xfrm>
              <a:off x="2843808" y="3265239"/>
              <a:ext cx="104451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spc="-300" dirty="0" err="1" smtClean="0"/>
                <a:t>이철연</a:t>
              </a:r>
              <a:endParaRPr lang="ko-KR" altLang="en-US" sz="1400" spc="-300" dirty="0"/>
            </a:p>
          </p:txBody>
        </p:sp>
      </p:grpSp>
      <p:grpSp>
        <p:nvGrpSpPr>
          <p:cNvPr id="123" name="그룹 122"/>
          <p:cNvGrpSpPr/>
          <p:nvPr/>
        </p:nvGrpSpPr>
        <p:grpSpPr>
          <a:xfrm>
            <a:off x="714204" y="3575613"/>
            <a:ext cx="380058" cy="362668"/>
            <a:chOff x="2322338" y="2719454"/>
            <a:chExt cx="755178" cy="755178"/>
          </a:xfrm>
        </p:grpSpPr>
        <p:sp>
          <p:nvSpPr>
            <p:cNvPr id="124" name="타원 123"/>
            <p:cNvSpPr/>
            <p:nvPr/>
          </p:nvSpPr>
          <p:spPr>
            <a:xfrm>
              <a:off x="2322338" y="2719454"/>
              <a:ext cx="755178" cy="755178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25" name="그림 12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51383" y="2719454"/>
              <a:ext cx="679240" cy="679240"/>
            </a:xfrm>
            <a:prstGeom prst="rect">
              <a:avLst/>
            </a:prstGeom>
          </p:spPr>
        </p:pic>
      </p:grpSp>
      <p:sp>
        <p:nvSpPr>
          <p:cNvPr id="126" name="모서리가 둥근 직사각형 125"/>
          <p:cNvSpPr/>
          <p:nvPr/>
        </p:nvSpPr>
        <p:spPr>
          <a:xfrm>
            <a:off x="1082722" y="3578087"/>
            <a:ext cx="1236906" cy="33395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solidFill>
                  <a:srgbClr val="7030A0"/>
                </a:solidFill>
              </a:rPr>
              <a:t>노예</a:t>
            </a:r>
            <a:r>
              <a:rPr lang="en-US" altLang="ko-KR" sz="1200" b="1" dirty="0" smtClean="0">
                <a:solidFill>
                  <a:srgbClr val="7030A0"/>
                </a:solidFill>
              </a:rPr>
              <a:t>4</a:t>
            </a:r>
            <a:r>
              <a:rPr lang="ko-KR" altLang="en-US" sz="1200" b="1" dirty="0" smtClean="0">
                <a:solidFill>
                  <a:srgbClr val="7030A0"/>
                </a:solidFill>
              </a:rPr>
              <a:t>호의 집</a:t>
            </a:r>
            <a:endParaRPr lang="ko-KR" altLang="en-US" sz="1200" b="1" dirty="0">
              <a:solidFill>
                <a:srgbClr val="7030A0"/>
              </a:solidFill>
            </a:endParaRPr>
          </a:p>
        </p:txBody>
      </p:sp>
      <p:grpSp>
        <p:nvGrpSpPr>
          <p:cNvPr id="127" name="그룹 126"/>
          <p:cNvGrpSpPr/>
          <p:nvPr/>
        </p:nvGrpSpPr>
        <p:grpSpPr>
          <a:xfrm>
            <a:off x="2378866" y="3594621"/>
            <a:ext cx="829186" cy="307777"/>
            <a:chOff x="2594038" y="3265239"/>
            <a:chExt cx="1294281" cy="307777"/>
          </a:xfrm>
        </p:grpSpPr>
        <p:grpSp>
          <p:nvGrpSpPr>
            <p:cNvPr id="128" name="그룹 127"/>
            <p:cNvGrpSpPr/>
            <p:nvPr/>
          </p:nvGrpSpPr>
          <p:grpSpPr>
            <a:xfrm flipH="1">
              <a:off x="2594038" y="3284984"/>
              <a:ext cx="249770" cy="241540"/>
              <a:chOff x="6088069" y="3298292"/>
              <a:chExt cx="503186" cy="486606"/>
            </a:xfrm>
          </p:grpSpPr>
          <p:sp>
            <p:nvSpPr>
              <p:cNvPr id="130" name="타원 129"/>
              <p:cNvSpPr/>
              <p:nvPr/>
            </p:nvSpPr>
            <p:spPr>
              <a:xfrm>
                <a:off x="6088069" y="3298292"/>
                <a:ext cx="503186" cy="486606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/>
              </a:p>
            </p:txBody>
          </p:sp>
          <p:pic>
            <p:nvPicPr>
              <p:cNvPr id="131" name="그림 130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62803" y="3351907"/>
                <a:ext cx="380999" cy="381001"/>
              </a:xfrm>
              <a:prstGeom prst="rect">
                <a:avLst/>
              </a:prstGeom>
            </p:spPr>
          </p:pic>
        </p:grpSp>
        <p:sp>
          <p:nvSpPr>
            <p:cNvPr id="129" name="TextBox 128"/>
            <p:cNvSpPr txBox="1"/>
            <p:nvPr/>
          </p:nvSpPr>
          <p:spPr>
            <a:xfrm>
              <a:off x="2843808" y="3265239"/>
              <a:ext cx="104451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spc="-300" dirty="0" err="1" smtClean="0"/>
                <a:t>정철연</a:t>
              </a:r>
              <a:endParaRPr lang="ko-KR" altLang="en-US" sz="1400" spc="-300" dirty="0"/>
            </a:p>
          </p:txBody>
        </p:sp>
      </p:grpSp>
      <p:sp>
        <p:nvSpPr>
          <p:cNvPr id="133" name="모서리가 둥근 직사각형 132"/>
          <p:cNvSpPr/>
          <p:nvPr/>
        </p:nvSpPr>
        <p:spPr>
          <a:xfrm>
            <a:off x="890816" y="1687334"/>
            <a:ext cx="2317756" cy="33395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>
                <a:solidFill>
                  <a:srgbClr val="7030A0"/>
                </a:solidFill>
              </a:rPr>
              <a:t>이웃 요청 확인</a:t>
            </a:r>
            <a:endParaRPr lang="ko-KR" altLang="en-US" sz="1400" b="1" dirty="0">
              <a:solidFill>
                <a:srgbClr val="7030A0"/>
              </a:solidFill>
            </a:endParaRPr>
          </a:p>
        </p:txBody>
      </p:sp>
      <p:grpSp>
        <p:nvGrpSpPr>
          <p:cNvPr id="87" name="그룹 86"/>
          <p:cNvGrpSpPr/>
          <p:nvPr/>
        </p:nvGrpSpPr>
        <p:grpSpPr>
          <a:xfrm>
            <a:off x="3923928" y="1063838"/>
            <a:ext cx="3547534" cy="2458344"/>
            <a:chOff x="5796136" y="1769281"/>
            <a:chExt cx="2810942" cy="1860291"/>
          </a:xfrm>
        </p:grpSpPr>
        <p:grpSp>
          <p:nvGrpSpPr>
            <p:cNvPr id="88" name="그룹 87"/>
            <p:cNvGrpSpPr/>
            <p:nvPr/>
          </p:nvGrpSpPr>
          <p:grpSpPr>
            <a:xfrm>
              <a:off x="5796136" y="1769281"/>
              <a:ext cx="2810942" cy="1860291"/>
              <a:chOff x="5796136" y="1769281"/>
              <a:chExt cx="2810942" cy="1860291"/>
            </a:xfrm>
          </p:grpSpPr>
          <p:sp>
            <p:nvSpPr>
              <p:cNvPr id="91" name="직사각형 90"/>
              <p:cNvSpPr/>
              <p:nvPr/>
            </p:nvSpPr>
            <p:spPr>
              <a:xfrm>
                <a:off x="6028194" y="1769281"/>
                <a:ext cx="2578884" cy="1860291"/>
              </a:xfrm>
              <a:prstGeom prst="rect">
                <a:avLst/>
              </a:prstGeom>
              <a:gradFill>
                <a:gsLst>
                  <a:gs pos="1000">
                    <a:schemeClr val="bg1"/>
                  </a:gs>
                  <a:gs pos="98000">
                    <a:schemeClr val="bg1"/>
                  </a:gs>
                  <a:gs pos="49000">
                    <a:srgbClr val="CDFBFF"/>
                  </a:gs>
                </a:gsLst>
                <a:lin ang="5400000" scaled="0"/>
              </a:gra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92" name="직선 연결선 91"/>
              <p:cNvCxnSpPr/>
              <p:nvPr/>
            </p:nvCxnSpPr>
            <p:spPr>
              <a:xfrm>
                <a:off x="5796136" y="2132856"/>
                <a:ext cx="2810942" cy="0"/>
              </a:xfrm>
              <a:prstGeom prst="line">
                <a:avLst/>
              </a:prstGeom>
              <a:ln w="317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9" name="TextBox 88"/>
            <p:cNvSpPr txBox="1"/>
            <p:nvPr/>
          </p:nvSpPr>
          <p:spPr>
            <a:xfrm>
              <a:off x="6333185" y="1816100"/>
              <a:ext cx="1780390" cy="279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smtClean="0"/>
                <a:t>이웃 요청 확인</a:t>
              </a:r>
              <a:endParaRPr lang="ko-KR" altLang="en-US" dirty="0"/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5965530" y="2290677"/>
              <a:ext cx="2594918" cy="6987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smtClean="0"/>
                <a:t>노예</a:t>
              </a:r>
              <a:r>
                <a:rPr lang="en-US" altLang="ko-KR" dirty="0" smtClean="0"/>
                <a:t>2</a:t>
              </a:r>
              <a:r>
                <a:rPr lang="ko-KR" altLang="en-US" dirty="0" smtClean="0"/>
                <a:t>호가 이웃신청을 요청했습니다</a:t>
              </a:r>
              <a:r>
                <a:rPr lang="en-US" altLang="ko-KR" dirty="0" smtClean="0"/>
                <a:t>. </a:t>
              </a:r>
            </a:p>
            <a:p>
              <a:pPr algn="ctr"/>
              <a:r>
                <a:rPr lang="ko-KR" altLang="en-US" dirty="0" smtClean="0"/>
                <a:t>수락하시겠습니까</a:t>
              </a:r>
              <a:r>
                <a:rPr lang="en-US" altLang="ko-KR" dirty="0" smtClean="0"/>
                <a:t>?</a:t>
              </a:r>
              <a:endParaRPr lang="ko-KR" altLang="en-US" dirty="0"/>
            </a:p>
          </p:txBody>
        </p:sp>
      </p:grpSp>
      <p:sp>
        <p:nvSpPr>
          <p:cNvPr id="93" name="모서리가 둥근 직사각형 92"/>
          <p:cNvSpPr/>
          <p:nvPr/>
        </p:nvSpPr>
        <p:spPr>
          <a:xfrm>
            <a:off x="4211960" y="3052276"/>
            <a:ext cx="1018824" cy="448732"/>
          </a:xfrm>
          <a:prstGeom prst="roundRect">
            <a:avLst/>
          </a:prstGeom>
          <a:solidFill>
            <a:srgbClr val="00B0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예</a:t>
            </a:r>
            <a:endParaRPr lang="ko-KR" altLang="en-US" dirty="0"/>
          </a:p>
        </p:txBody>
      </p:sp>
      <p:sp>
        <p:nvSpPr>
          <p:cNvPr id="94" name="모서리가 둥근 직사각형 93"/>
          <p:cNvSpPr/>
          <p:nvPr/>
        </p:nvSpPr>
        <p:spPr>
          <a:xfrm>
            <a:off x="5230784" y="3037784"/>
            <a:ext cx="1152129" cy="448732"/>
          </a:xfrm>
          <a:prstGeom prst="roundRect">
            <a:avLst/>
          </a:prstGeom>
          <a:solidFill>
            <a:srgbClr val="00B0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아니오</a:t>
            </a:r>
            <a:endParaRPr lang="ko-KR" altLang="en-US" dirty="0"/>
          </a:p>
        </p:txBody>
      </p:sp>
      <p:cxnSp>
        <p:nvCxnSpPr>
          <p:cNvPr id="15" name="직선 화살표 연결선 14"/>
          <p:cNvCxnSpPr/>
          <p:nvPr/>
        </p:nvCxnSpPr>
        <p:spPr>
          <a:xfrm>
            <a:off x="5001208" y="3415004"/>
            <a:ext cx="146857" cy="109411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5" name="그룹 94"/>
          <p:cNvGrpSpPr/>
          <p:nvPr/>
        </p:nvGrpSpPr>
        <p:grpSpPr>
          <a:xfrm>
            <a:off x="3637802" y="4483878"/>
            <a:ext cx="3020523" cy="1841738"/>
            <a:chOff x="5796136" y="1769281"/>
            <a:chExt cx="2810942" cy="1860291"/>
          </a:xfrm>
        </p:grpSpPr>
        <p:grpSp>
          <p:nvGrpSpPr>
            <p:cNvPr id="96" name="그룹 95"/>
            <p:cNvGrpSpPr/>
            <p:nvPr/>
          </p:nvGrpSpPr>
          <p:grpSpPr>
            <a:xfrm>
              <a:off x="5796136" y="1769281"/>
              <a:ext cx="2810942" cy="1860291"/>
              <a:chOff x="5796136" y="1769281"/>
              <a:chExt cx="2810942" cy="1860291"/>
            </a:xfrm>
          </p:grpSpPr>
          <p:sp>
            <p:nvSpPr>
              <p:cNvPr id="99" name="직사각형 98"/>
              <p:cNvSpPr/>
              <p:nvPr/>
            </p:nvSpPr>
            <p:spPr>
              <a:xfrm>
                <a:off x="5928386" y="1769281"/>
                <a:ext cx="2578884" cy="1860291"/>
              </a:xfrm>
              <a:prstGeom prst="rect">
                <a:avLst/>
              </a:prstGeom>
              <a:gradFill>
                <a:gsLst>
                  <a:gs pos="1000">
                    <a:schemeClr val="bg1"/>
                  </a:gs>
                  <a:gs pos="98000">
                    <a:schemeClr val="bg1"/>
                  </a:gs>
                  <a:gs pos="49000">
                    <a:srgbClr val="CDFBFF"/>
                  </a:gs>
                </a:gsLst>
                <a:lin ang="5400000" scaled="0"/>
              </a:gra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00" name="직선 연결선 99"/>
              <p:cNvCxnSpPr/>
              <p:nvPr/>
            </p:nvCxnSpPr>
            <p:spPr>
              <a:xfrm>
                <a:off x="5796136" y="2132856"/>
                <a:ext cx="2810942" cy="0"/>
              </a:xfrm>
              <a:prstGeom prst="line">
                <a:avLst/>
              </a:prstGeom>
              <a:ln w="317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7" name="TextBox 96"/>
            <p:cNvSpPr txBox="1"/>
            <p:nvPr/>
          </p:nvSpPr>
          <p:spPr>
            <a:xfrm>
              <a:off x="6333185" y="1816100"/>
              <a:ext cx="1780390" cy="3064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smtClean="0"/>
                <a:t>이웃 등록 완료</a:t>
              </a:r>
              <a:endParaRPr lang="ko-KR" altLang="en-US" dirty="0"/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5965530" y="2290677"/>
              <a:ext cx="2594918" cy="5362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smtClean="0"/>
                <a:t>노예</a:t>
              </a:r>
              <a:r>
                <a:rPr lang="en-US" altLang="ko-KR" dirty="0" smtClean="0"/>
                <a:t>3</a:t>
              </a:r>
              <a:r>
                <a:rPr lang="ko-KR" altLang="en-US" dirty="0" smtClean="0"/>
                <a:t>호의 집을 </a:t>
              </a:r>
              <a:endParaRPr lang="en-US" altLang="ko-KR" dirty="0" smtClean="0"/>
            </a:p>
            <a:p>
              <a:pPr algn="ctr"/>
              <a:r>
                <a:rPr lang="ko-KR" altLang="en-US" dirty="0" smtClean="0"/>
                <a:t>이웃으로 추가하였습니다</a:t>
              </a:r>
              <a:r>
                <a:rPr lang="en-US" altLang="ko-KR" dirty="0" smtClean="0"/>
                <a:t>.</a:t>
              </a:r>
              <a:endParaRPr lang="ko-KR" altLang="en-US" dirty="0"/>
            </a:p>
          </p:txBody>
        </p:sp>
      </p:grpSp>
      <p:sp>
        <p:nvSpPr>
          <p:cNvPr id="108" name="모서리가 둥근 직사각형 107"/>
          <p:cNvSpPr/>
          <p:nvPr/>
        </p:nvSpPr>
        <p:spPr>
          <a:xfrm>
            <a:off x="4483319" y="5805264"/>
            <a:ext cx="1384825" cy="409300"/>
          </a:xfrm>
          <a:prstGeom prst="roundRect">
            <a:avLst/>
          </a:prstGeom>
          <a:solidFill>
            <a:srgbClr val="00B0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확</a:t>
            </a:r>
            <a:r>
              <a:rPr lang="ko-KR" altLang="en-US" dirty="0"/>
              <a:t>인</a:t>
            </a:r>
          </a:p>
        </p:txBody>
      </p:sp>
      <p:cxnSp>
        <p:nvCxnSpPr>
          <p:cNvPr id="4" name="직선 화살표 연결선 3"/>
          <p:cNvCxnSpPr/>
          <p:nvPr/>
        </p:nvCxnSpPr>
        <p:spPr>
          <a:xfrm flipV="1">
            <a:off x="1713235" y="2293010"/>
            <a:ext cx="2770084" cy="35433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화살표 연결선 110"/>
          <p:cNvCxnSpPr/>
          <p:nvPr/>
        </p:nvCxnSpPr>
        <p:spPr>
          <a:xfrm>
            <a:off x="5940152" y="3415004"/>
            <a:ext cx="1942999" cy="100595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모서리가 둥근 직사각형 111"/>
          <p:cNvSpPr/>
          <p:nvPr/>
        </p:nvSpPr>
        <p:spPr>
          <a:xfrm>
            <a:off x="6382910" y="3049757"/>
            <a:ext cx="1021271" cy="451251"/>
          </a:xfrm>
          <a:prstGeom prst="roundRect">
            <a:avLst/>
          </a:prstGeom>
          <a:solidFill>
            <a:srgbClr val="00B0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취소</a:t>
            </a:r>
            <a:endParaRPr lang="ko-KR" altLang="en-US" dirty="0"/>
          </a:p>
        </p:txBody>
      </p:sp>
      <p:grpSp>
        <p:nvGrpSpPr>
          <p:cNvPr id="122" name="그룹 121"/>
          <p:cNvGrpSpPr/>
          <p:nvPr/>
        </p:nvGrpSpPr>
        <p:grpSpPr>
          <a:xfrm>
            <a:off x="6372889" y="4179550"/>
            <a:ext cx="3020523" cy="1841738"/>
            <a:chOff x="5796136" y="1780770"/>
            <a:chExt cx="2810942" cy="1860291"/>
          </a:xfrm>
        </p:grpSpPr>
        <p:grpSp>
          <p:nvGrpSpPr>
            <p:cNvPr id="132" name="그룹 131"/>
            <p:cNvGrpSpPr/>
            <p:nvPr/>
          </p:nvGrpSpPr>
          <p:grpSpPr>
            <a:xfrm>
              <a:off x="5796136" y="1780770"/>
              <a:ext cx="2810942" cy="1860291"/>
              <a:chOff x="5796136" y="1780770"/>
              <a:chExt cx="2810942" cy="1860291"/>
            </a:xfrm>
          </p:grpSpPr>
          <p:sp>
            <p:nvSpPr>
              <p:cNvPr id="136" name="직사각형 135"/>
              <p:cNvSpPr/>
              <p:nvPr/>
            </p:nvSpPr>
            <p:spPr>
              <a:xfrm>
                <a:off x="6028194" y="1780770"/>
                <a:ext cx="2578884" cy="1860291"/>
              </a:xfrm>
              <a:prstGeom prst="rect">
                <a:avLst/>
              </a:prstGeom>
              <a:gradFill>
                <a:gsLst>
                  <a:gs pos="1000">
                    <a:schemeClr val="bg1"/>
                  </a:gs>
                  <a:gs pos="98000">
                    <a:schemeClr val="bg1"/>
                  </a:gs>
                  <a:gs pos="49000">
                    <a:srgbClr val="CDFBFF"/>
                  </a:gs>
                </a:gsLst>
                <a:lin ang="5400000" scaled="0"/>
              </a:gra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37" name="직선 연결선 136"/>
              <p:cNvCxnSpPr/>
              <p:nvPr/>
            </p:nvCxnSpPr>
            <p:spPr>
              <a:xfrm>
                <a:off x="5796136" y="2132856"/>
                <a:ext cx="2810942" cy="0"/>
              </a:xfrm>
              <a:prstGeom prst="line">
                <a:avLst/>
              </a:prstGeom>
              <a:ln w="317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4" name="TextBox 133"/>
            <p:cNvSpPr txBox="1"/>
            <p:nvPr/>
          </p:nvSpPr>
          <p:spPr>
            <a:xfrm>
              <a:off x="6333185" y="1816100"/>
              <a:ext cx="1780390" cy="3730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smtClean="0"/>
                <a:t>이웃 등록 거절</a:t>
              </a:r>
              <a:endParaRPr lang="ko-KR" altLang="en-US" dirty="0"/>
            </a:p>
          </p:txBody>
        </p:sp>
        <p:sp>
          <p:nvSpPr>
            <p:cNvPr id="135" name="TextBox 134"/>
            <p:cNvSpPr txBox="1"/>
            <p:nvPr/>
          </p:nvSpPr>
          <p:spPr>
            <a:xfrm>
              <a:off x="5965530" y="2290677"/>
              <a:ext cx="2594918" cy="6528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smtClean="0"/>
                <a:t>노예</a:t>
              </a:r>
              <a:r>
                <a:rPr lang="en-US" altLang="ko-KR" dirty="0" smtClean="0"/>
                <a:t>3</a:t>
              </a:r>
              <a:r>
                <a:rPr lang="ko-KR" altLang="en-US" dirty="0" smtClean="0"/>
                <a:t>호의 이웃 요청을 거절하였습니다</a:t>
              </a:r>
              <a:endParaRPr lang="ko-KR" altLang="en-US" dirty="0"/>
            </a:p>
          </p:txBody>
        </p:sp>
      </p:grpSp>
      <p:sp>
        <p:nvSpPr>
          <p:cNvPr id="138" name="모서리가 둥근 직사각형 137"/>
          <p:cNvSpPr/>
          <p:nvPr/>
        </p:nvSpPr>
        <p:spPr>
          <a:xfrm>
            <a:off x="7291631" y="5489562"/>
            <a:ext cx="1384825" cy="409300"/>
          </a:xfrm>
          <a:prstGeom prst="roundRect">
            <a:avLst/>
          </a:prstGeom>
          <a:solidFill>
            <a:srgbClr val="00B0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확</a:t>
            </a:r>
            <a:r>
              <a:rPr lang="ko-KR" altLang="en-US" dirty="0"/>
              <a:t>인</a:t>
            </a:r>
          </a:p>
        </p:txBody>
      </p:sp>
    </p:spTree>
    <p:extLst>
      <p:ext uri="{BB962C8B-B14F-4D97-AF65-F5344CB8AC3E}">
        <p14:creationId xmlns:p14="http://schemas.microsoft.com/office/powerpoint/2010/main" val="4270387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3765465"/>
              </p:ext>
            </p:extLst>
          </p:nvPr>
        </p:nvGraphicFramePr>
        <p:xfrm>
          <a:off x="166003" y="116632"/>
          <a:ext cx="8726479" cy="699904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32574"/>
                <a:gridCol w="1932574"/>
                <a:gridCol w="2243387"/>
                <a:gridCol w="457702"/>
                <a:gridCol w="2160242"/>
              </a:tblGrid>
              <a:tr h="42049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화면</a:t>
                      </a:r>
                      <a:r>
                        <a:rPr lang="en-US" altLang="ko-KR" dirty="0" smtClean="0"/>
                        <a:t>ID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00" dirty="0" smtClean="0">
                          <a:effectLst/>
                        </a:rPr>
                        <a:t> App_</a:t>
                      </a:r>
                      <a:r>
                        <a:rPr lang="ko-KR" altLang="en-US" sz="1200" kern="100" dirty="0" smtClean="0">
                          <a:effectLst/>
                        </a:rPr>
                        <a:t>가족일기</a:t>
                      </a:r>
                      <a:r>
                        <a:rPr lang="en-US" altLang="ko-KR" sz="1200" kern="100" dirty="0" smtClean="0">
                          <a:effectLst/>
                        </a:rPr>
                        <a:t>_#1</a:t>
                      </a:r>
                      <a:endParaRPr lang="ko-KR" altLang="ko-KR" sz="12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화면제목</a:t>
                      </a:r>
                      <a:endParaRPr lang="ko-KR" altLang="en-US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 smtClean="0"/>
                        <a:t>가족일기</a:t>
                      </a: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420496">
                <a:tc gridSpan="3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페이지경로 </a:t>
                      </a:r>
                      <a:r>
                        <a:rPr lang="en-US" altLang="ko-KR" dirty="0" smtClean="0"/>
                        <a:t>: </a:t>
                      </a:r>
                      <a:r>
                        <a:rPr lang="en-US" altLang="ko-KR" sz="1800" kern="100" dirty="0" smtClean="0">
                          <a:effectLst/>
                        </a:rPr>
                        <a:t> </a:t>
                      </a:r>
                      <a:r>
                        <a:rPr kumimoji="0" lang="en-US" altLang="ko-KR" sz="1800" b="0" i="0" u="none" strike="noStrike" kern="1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kumimoji="0" lang="en-US" altLang="ko-KR" sz="1200" b="0" i="0" u="none" strike="noStrike" kern="1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App_</a:t>
                      </a:r>
                      <a:r>
                        <a:rPr kumimoji="0" lang="ko-KR" altLang="en-US" sz="1200" b="0" i="0" u="none" strike="noStrike" kern="1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로그인</a:t>
                      </a:r>
                      <a:r>
                        <a:rPr kumimoji="0" lang="en-US" altLang="ko-KR" sz="1200" b="0" i="0" u="none" strike="noStrike" kern="1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_#1</a:t>
                      </a:r>
                      <a:r>
                        <a:rPr kumimoji="0" lang="ko-KR" altLang="en-US" sz="1200" b="0" i="0" u="none" strike="noStrike" kern="1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에서 로그인 버튼 클릭 후 가족일기 버튼 클릭</a:t>
                      </a:r>
                      <a:endParaRPr lang="ko-KR" altLang="ko-KR" sz="18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Description (</a:t>
                      </a:r>
                      <a:r>
                        <a:rPr lang="ko-KR" altLang="en-US" dirty="0" smtClean="0"/>
                        <a:t>장재영</a:t>
                      </a:r>
                      <a:r>
                        <a:rPr lang="en-US" altLang="ko-KR" dirty="0" smtClean="0"/>
                        <a:t>)</a:t>
                      </a:r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722968">
                <a:tc rowSpan="8"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8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8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1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 smtClean="0"/>
                        <a:t>가족일기 버튼을 클릭하면</a:t>
                      </a:r>
                      <a:endParaRPr lang="en-US" altLang="ko-KR" sz="1100" dirty="0" smtClean="0"/>
                    </a:p>
                    <a:p>
                      <a:r>
                        <a:rPr lang="ko-KR" altLang="en-US" sz="1100" dirty="0" smtClean="0"/>
                        <a:t>서버로부터 가족일기 목록을</a:t>
                      </a:r>
                      <a:endParaRPr lang="en-US" altLang="ko-KR" sz="1100" dirty="0" smtClean="0"/>
                    </a:p>
                    <a:p>
                      <a:r>
                        <a:rPr lang="ko-KR" altLang="en-US" sz="1100" dirty="0" smtClean="0"/>
                        <a:t>불러온다</a:t>
                      </a:r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6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2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 smtClean="0"/>
                        <a:t>가족일기 추가 버튼을 클릭하면</a:t>
                      </a:r>
                      <a:endParaRPr lang="en-US" altLang="ko-KR" sz="1100" dirty="0" smtClean="0"/>
                    </a:p>
                    <a:p>
                      <a:r>
                        <a:rPr lang="en-US" altLang="ko-KR" sz="1100" dirty="0" smtClean="0"/>
                        <a:t>App_</a:t>
                      </a:r>
                      <a:r>
                        <a:rPr lang="ko-KR" altLang="en-US" sz="1100" dirty="0" smtClean="0"/>
                        <a:t>가족일기추가</a:t>
                      </a:r>
                      <a:r>
                        <a:rPr lang="en-US" altLang="ko-KR" sz="1100" dirty="0" smtClean="0"/>
                        <a:t>_#1</a:t>
                      </a:r>
                      <a:r>
                        <a:rPr lang="en-US" altLang="ko-KR" sz="1100" baseline="0" dirty="0" smtClean="0"/>
                        <a:t> </a:t>
                      </a:r>
                      <a:r>
                        <a:rPr lang="ko-KR" altLang="en-US" sz="1100" baseline="0" dirty="0" smtClean="0"/>
                        <a:t>화면을</a:t>
                      </a:r>
                      <a:endParaRPr lang="en-US" altLang="ko-KR" sz="1100" baseline="0" dirty="0" smtClean="0"/>
                    </a:p>
                    <a:p>
                      <a:r>
                        <a:rPr lang="ko-KR" altLang="en-US" sz="1100" baseline="0" dirty="0" smtClean="0"/>
                        <a:t>제공한다</a:t>
                      </a:r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6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3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 smtClean="0"/>
                        <a:t>수정하기 버튼을 클릭하면</a:t>
                      </a:r>
                      <a:endParaRPr lang="en-US" altLang="ko-KR" sz="1100" dirty="0" smtClean="0"/>
                    </a:p>
                    <a:p>
                      <a:r>
                        <a:rPr lang="en-US" altLang="ko-KR" sz="1100" dirty="0" smtClean="0"/>
                        <a:t>App_</a:t>
                      </a:r>
                      <a:r>
                        <a:rPr lang="ko-KR" altLang="en-US" sz="1100" dirty="0" smtClean="0"/>
                        <a:t>가족일기수정</a:t>
                      </a:r>
                      <a:r>
                        <a:rPr lang="en-US" altLang="ko-KR" sz="1100" dirty="0" smtClean="0"/>
                        <a:t>_#1</a:t>
                      </a:r>
                      <a:r>
                        <a:rPr lang="en-US" altLang="ko-KR" sz="1100" baseline="0" dirty="0" smtClean="0"/>
                        <a:t> </a:t>
                      </a:r>
                      <a:r>
                        <a:rPr lang="ko-KR" altLang="en-US" sz="1100" baseline="0" dirty="0" smtClean="0"/>
                        <a:t>화면을</a:t>
                      </a:r>
                      <a:endParaRPr lang="en-US" altLang="ko-KR" sz="1100" baseline="0" dirty="0" smtClean="0"/>
                    </a:p>
                    <a:p>
                      <a:r>
                        <a:rPr lang="ko-KR" altLang="en-US" sz="1100" baseline="0" dirty="0" smtClean="0"/>
                        <a:t>제공한다</a:t>
                      </a:r>
                      <a:endParaRPr lang="en-US" altLang="ko-KR" sz="1100" dirty="0" smtClean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6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 smtClean="0"/>
                        <a:t>4</a:t>
                      </a:r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aseline="0" dirty="0" smtClean="0"/>
                        <a:t>체크박스를 이용하여 수정할</a:t>
                      </a:r>
                      <a:endParaRPr lang="en-US" altLang="ko-KR" sz="1100" baseline="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aseline="0" dirty="0" smtClean="0"/>
                        <a:t>가족일기를 설정할 수 있다</a:t>
                      </a:r>
                      <a:endParaRPr lang="en-US" altLang="ko-KR" sz="1100" baseline="0" dirty="0" smtClean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6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5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aseline="0" dirty="0" smtClean="0"/>
                        <a:t>해당 가족 일기를 선택하면</a:t>
                      </a:r>
                      <a:endParaRPr lang="en-US" altLang="ko-KR" sz="1100" baseline="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aseline="0" dirty="0" smtClean="0"/>
                        <a:t>App_</a:t>
                      </a:r>
                      <a:r>
                        <a:rPr lang="ko-KR" altLang="en-US" sz="1100" baseline="0" dirty="0" smtClean="0"/>
                        <a:t>가족일기상세보기</a:t>
                      </a:r>
                      <a:r>
                        <a:rPr lang="en-US" altLang="ko-KR" sz="1100" baseline="0" dirty="0" smtClean="0"/>
                        <a:t>_#1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aseline="0" dirty="0" smtClean="0"/>
                        <a:t>화면을 제공한다</a:t>
                      </a:r>
                      <a:endParaRPr lang="en-US" altLang="ko-KR" sz="1100" baseline="0" dirty="0" smtClean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6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6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aseline="0" dirty="0" smtClean="0"/>
                        <a:t>[</a:t>
                      </a:r>
                      <a:r>
                        <a:rPr lang="ko-KR" altLang="en-US" sz="1100" baseline="0" dirty="0" smtClean="0"/>
                        <a:t>관리자 메뉴</a:t>
                      </a:r>
                      <a:r>
                        <a:rPr lang="en-US" altLang="ko-KR" sz="1100" baseline="0" dirty="0" smtClean="0"/>
                        <a:t>]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aseline="0" dirty="0" smtClean="0"/>
                        <a:t>사용자가 관리자일 때 클릭할 경우</a:t>
                      </a:r>
                      <a:r>
                        <a:rPr lang="en-US" altLang="ko-KR" sz="1100" baseline="0" dirty="0" smtClean="0"/>
                        <a:t>, </a:t>
                      </a:r>
                      <a:r>
                        <a:rPr lang="ko-KR" altLang="en-US" sz="1100" baseline="0" dirty="0" smtClean="0"/>
                        <a:t>선택한 일기를 삭제할 것인지 여부를 묻는 화면이 나타난다</a:t>
                      </a:r>
                      <a:r>
                        <a:rPr lang="en-US" altLang="ko-KR" sz="1100" baseline="0" dirty="0" smtClean="0"/>
                        <a:t>. </a:t>
                      </a:r>
                      <a:r>
                        <a:rPr lang="ko-KR" altLang="en-US" sz="1100" baseline="0" dirty="0" smtClean="0"/>
                        <a:t>예 </a:t>
                      </a:r>
                      <a:r>
                        <a:rPr lang="ko-KR" altLang="en-US" sz="1100" baseline="0" dirty="0" err="1" smtClean="0"/>
                        <a:t>선택시</a:t>
                      </a:r>
                      <a:r>
                        <a:rPr lang="ko-KR" altLang="en-US" sz="1100" baseline="0" dirty="0" smtClean="0"/>
                        <a:t> 해당 일기가 삭제된다</a:t>
                      </a:r>
                      <a:r>
                        <a:rPr lang="en-US" altLang="ko-KR" sz="1100" baseline="0" dirty="0" smtClean="0"/>
                        <a:t>.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6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7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6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8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pic>
        <p:nvPicPr>
          <p:cNvPr id="20483" name="Picture 3" descr="C:\Users\JavaPro\Desktop\UI자료\Description\1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950" y="836712"/>
            <a:ext cx="2925549" cy="5910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직사각형 27"/>
          <p:cNvSpPr/>
          <p:nvPr/>
        </p:nvSpPr>
        <p:spPr>
          <a:xfrm>
            <a:off x="2249088" y="2132856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293984" y="433034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640930" y="2636912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2233620" y="2636912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3959496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4634680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7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5309864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8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5985048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9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6660232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10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2924272" y="4330341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1026" name="Picture 2" descr="C:\Users\bty\Desktop\simbol.jp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73737" y1="50000" x2="73737" y2="50000"/>
                        <a14:foregroundMark x1="73737" y1="50000" x2="73737" y2="50000"/>
                        <a14:foregroundMark x1="55556" y1="39000" x2="55556" y2="39000"/>
                        <a14:foregroundMark x1="36364" y1="61000" x2="36364" y2="61000"/>
                        <a14:foregroundMark x1="38384" y1="57000" x2="38384" y2="57000"/>
                        <a14:foregroundMark x1="38384" y1="50000" x2="53535" y2="73000"/>
                        <a14:foregroundMark x1="46465" y1="62000" x2="46465" y2="62000"/>
                        <a14:foregroundMark x1="42424" y1="28000" x2="42424" y2="28000"/>
                        <a14:foregroundMark x1="42424" y1="28000" x2="68687" y2="25000"/>
                        <a14:foregroundMark x1="58586" y1="18000" x2="58586" y2="18000"/>
                        <a14:foregroundMark x1="56566" y1="16000" x2="56566" y2="16000"/>
                        <a14:foregroundMark x1="49495" y1="16000" x2="49495" y2="16000"/>
                        <a14:foregroundMark x1="44444" y1="16000" x2="44444" y2="16000"/>
                        <a14:foregroundMark x1="41414" y1="16000" x2="41414" y2="16000"/>
                        <a14:foregroundMark x1="41414" y1="16000" x2="41414" y2="16000"/>
                        <a14:foregroundMark x1="39394" y1="27000" x2="39394" y2="27000"/>
                        <a14:foregroundMark x1="37374" y1="22000" x2="37374" y2="22000"/>
                        <a14:foregroundMark x1="32323" y1="26000" x2="32323" y2="26000"/>
                        <a14:foregroundMark x1="32323" y1="26000" x2="32323" y2="26000"/>
                        <a14:foregroundMark x1="47475" y1="50000" x2="47475" y2="50000"/>
                        <a14:foregroundMark x1="45455" y1="48000" x2="45455" y2="48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9476" y="3794746"/>
            <a:ext cx="566300" cy="57035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직사각형 14"/>
          <p:cNvSpPr/>
          <p:nvPr/>
        </p:nvSpPr>
        <p:spPr>
          <a:xfrm>
            <a:off x="1475656" y="3917286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0616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4648626"/>
              </p:ext>
            </p:extLst>
          </p:nvPr>
        </p:nvGraphicFramePr>
        <p:xfrm>
          <a:off x="166003" y="-32175"/>
          <a:ext cx="8726479" cy="68455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32574"/>
                <a:gridCol w="1932574"/>
                <a:gridCol w="2243387"/>
                <a:gridCol w="457702"/>
                <a:gridCol w="2160242"/>
              </a:tblGrid>
              <a:tr h="42049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화면</a:t>
                      </a:r>
                      <a:r>
                        <a:rPr lang="en-US" altLang="ko-KR" dirty="0" smtClean="0"/>
                        <a:t>ID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00" dirty="0" smtClean="0">
                          <a:effectLst/>
                        </a:rPr>
                        <a:t> </a:t>
                      </a:r>
                      <a:r>
                        <a:rPr lang="en-US" altLang="ko-KR" sz="1200" kern="100" dirty="0" smtClean="0">
                          <a:effectLst/>
                        </a:rPr>
                        <a:t>App_</a:t>
                      </a:r>
                      <a:r>
                        <a:rPr lang="ko-KR" altLang="en-US" sz="1200" kern="100" dirty="0" smtClean="0">
                          <a:effectLst/>
                        </a:rPr>
                        <a:t>개인프로필수정</a:t>
                      </a:r>
                      <a:r>
                        <a:rPr lang="en-US" altLang="ko-KR" sz="1200" kern="100" dirty="0" smtClean="0">
                          <a:effectLst/>
                        </a:rPr>
                        <a:t>_#1</a:t>
                      </a:r>
                      <a:endParaRPr lang="ko-KR" altLang="ko-KR" sz="12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화면제목</a:t>
                      </a:r>
                      <a:endParaRPr lang="ko-KR" altLang="en-US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 smtClean="0"/>
                        <a:t>개인 프로필 수정</a:t>
                      </a:r>
                      <a:endParaRPr lang="en-US" altLang="ko-KR" sz="1800" dirty="0" smtClean="0"/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420496">
                <a:tc gridSpan="3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페이지경로 </a:t>
                      </a:r>
                      <a:r>
                        <a:rPr lang="en-US" altLang="ko-KR" dirty="0" smtClean="0"/>
                        <a:t>: </a:t>
                      </a:r>
                      <a:r>
                        <a:rPr lang="en-US" altLang="ko-KR" sz="1800" kern="100" dirty="0" smtClean="0">
                          <a:effectLst/>
                        </a:rPr>
                        <a:t> </a:t>
                      </a:r>
                      <a:r>
                        <a:rPr kumimoji="0" lang="en-US" altLang="ko-KR" sz="1800" b="0" i="0" u="none" strike="noStrike" kern="1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en-US" altLang="ko-KR" sz="1200" kern="100" dirty="0" smtClean="0">
                          <a:effectLst/>
                        </a:rPr>
                        <a:t>App_</a:t>
                      </a:r>
                      <a:r>
                        <a:rPr lang="ko-KR" altLang="en-US" sz="1200" kern="100" dirty="0" smtClean="0">
                          <a:effectLst/>
                        </a:rPr>
                        <a:t>가족 </a:t>
                      </a:r>
                      <a:r>
                        <a:rPr lang="ko-KR" altLang="en-US" sz="1200" kern="100" dirty="0" err="1" smtClean="0">
                          <a:effectLst/>
                        </a:rPr>
                        <a:t>홈화면</a:t>
                      </a:r>
                      <a:r>
                        <a:rPr lang="en-US" altLang="ko-KR" sz="1200" kern="100" dirty="0" smtClean="0">
                          <a:effectLst/>
                        </a:rPr>
                        <a:t>_#1</a:t>
                      </a:r>
                      <a:r>
                        <a:rPr lang="ko-KR" altLang="en-US" sz="1200" kern="100" dirty="0" smtClean="0">
                          <a:effectLst/>
                        </a:rPr>
                        <a:t>에서 프로필 수정 클릭</a:t>
                      </a:r>
                      <a:endParaRPr lang="ko-KR" altLang="ko-KR" sz="18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Description </a:t>
                      </a:r>
                      <a:r>
                        <a:rPr lang="en-US" altLang="ko-KR" dirty="0" smtClean="0"/>
                        <a:t>(</a:t>
                      </a:r>
                      <a:r>
                        <a:rPr lang="ko-KR" altLang="en-US" dirty="0" smtClean="0"/>
                        <a:t>백태영</a:t>
                      </a:r>
                      <a:r>
                        <a:rPr lang="en-US" altLang="ko-KR" dirty="0" smtClean="0"/>
                        <a:t>)</a:t>
                      </a:r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722968">
                <a:tc rowSpan="5"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5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5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/>
                        <a:t>4</a:t>
                      </a:r>
                      <a:endParaRPr lang="ko-KR" altLang="en-US" sz="14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aseline="0" dirty="0" smtClean="0"/>
                        <a:t>생년월일을 입력한다</a:t>
                      </a:r>
                      <a:r>
                        <a:rPr lang="en-US" altLang="ko-KR" sz="1400" baseline="0" dirty="0" smtClean="0"/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baseline="0" dirty="0" smtClean="0"/>
                        <a:t>[</a:t>
                      </a:r>
                      <a:r>
                        <a:rPr lang="ko-KR" altLang="en-US" sz="1400" b="1" baseline="0" dirty="0" smtClean="0"/>
                        <a:t>숫자 외의 문자를 입력했을 경우</a:t>
                      </a:r>
                      <a:r>
                        <a:rPr lang="en-US" altLang="ko-KR" sz="1400" b="1" baseline="0" dirty="0" smtClean="0"/>
                        <a:t>]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aseline="0" dirty="0" smtClean="0"/>
                        <a:t>입력이 유효하지 않다는 오류 메시지를 전달한다</a:t>
                      </a:r>
                      <a:r>
                        <a:rPr lang="en-US" altLang="ko-KR" sz="1400" baseline="0" dirty="0" smtClean="0"/>
                        <a:t>.</a:t>
                      </a:r>
                      <a:endParaRPr lang="en-US" altLang="ko-KR" sz="1400" baseline="0" dirty="0" smtClean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6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/>
                        <a:t>5</a:t>
                      </a:r>
                      <a:endParaRPr lang="ko-KR" altLang="en-US" sz="14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aseline="0" dirty="0" smtClean="0"/>
                        <a:t>별명을 입력한다</a:t>
                      </a:r>
                      <a:r>
                        <a:rPr lang="en-US" altLang="ko-KR" sz="1400" baseline="0" dirty="0" smtClean="0"/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baseline="0" dirty="0" smtClean="0"/>
                        <a:t>[</a:t>
                      </a:r>
                      <a:r>
                        <a:rPr lang="ko-KR" altLang="en-US" sz="1400" b="1" baseline="0" dirty="0" smtClean="0"/>
                        <a:t>입력 허용범위를 초과했을 경우</a:t>
                      </a:r>
                      <a:r>
                        <a:rPr lang="en-US" altLang="ko-KR" sz="1400" b="1" baseline="0" dirty="0" smtClean="0"/>
                        <a:t>]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aseline="0" dirty="0" smtClean="0"/>
                        <a:t>입력 허용범위를 초과했다는 오류메시지를 전달한다</a:t>
                      </a:r>
                      <a:r>
                        <a:rPr lang="en-US" altLang="ko-KR" sz="1400" baseline="0" dirty="0" smtClean="0"/>
                        <a:t>.</a:t>
                      </a:r>
                      <a:endParaRPr lang="en-US" altLang="ko-KR" sz="1400" baseline="0" dirty="0" smtClean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6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/>
                        <a:t>6</a:t>
                      </a:r>
                      <a:endParaRPr lang="ko-KR" altLang="en-US" sz="14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aseline="0" dirty="0" smtClean="0"/>
                        <a:t>클릭 시</a:t>
                      </a:r>
                      <a:r>
                        <a:rPr lang="en-US" altLang="ko-KR" sz="1400" baseline="0" dirty="0" smtClean="0"/>
                        <a:t>, </a:t>
                      </a:r>
                      <a:r>
                        <a:rPr lang="ko-KR" altLang="en-US" sz="1400" baseline="0" dirty="0" smtClean="0"/>
                        <a:t>색상을 선택할 수 있는 화면이 나타난다</a:t>
                      </a:r>
                      <a:r>
                        <a:rPr lang="en-US" altLang="ko-KR" sz="1400" baseline="0" dirty="0" smtClean="0"/>
                        <a:t>. </a:t>
                      </a:r>
                      <a:r>
                        <a:rPr lang="ko-KR" altLang="en-US" sz="1400" baseline="0" dirty="0" smtClean="0"/>
                        <a:t>선택 시</a:t>
                      </a:r>
                      <a:r>
                        <a:rPr lang="en-US" altLang="ko-KR" sz="1400" baseline="0" dirty="0" smtClean="0"/>
                        <a:t>, </a:t>
                      </a:r>
                      <a:r>
                        <a:rPr lang="ko-KR" altLang="en-US" sz="1400" baseline="0" dirty="0" smtClean="0"/>
                        <a:t>선택한 색상으로 사용자 색상이 바뀐다</a:t>
                      </a:r>
                      <a:r>
                        <a:rPr lang="en-US" altLang="ko-KR" sz="1400" baseline="0" dirty="0" smtClean="0"/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baseline="0" dirty="0" smtClean="0"/>
                        <a:t>[</a:t>
                      </a:r>
                      <a:r>
                        <a:rPr lang="ko-KR" altLang="en-US" sz="1400" b="1" baseline="0" dirty="0" smtClean="0"/>
                        <a:t>선택한 색상을 사용중인 사람이 있을 경우</a:t>
                      </a:r>
                      <a:r>
                        <a:rPr lang="en-US" altLang="ko-KR" sz="1400" b="1" baseline="0" dirty="0" smtClean="0"/>
                        <a:t>]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aseline="0" dirty="0" smtClean="0"/>
                        <a:t>색상이 중복된다는 메시지를 전달한다</a:t>
                      </a:r>
                      <a:r>
                        <a:rPr lang="en-US" altLang="ko-KR" sz="1400" baseline="0" dirty="0" smtClean="0"/>
                        <a:t>.</a:t>
                      </a:r>
                      <a:endParaRPr lang="en-US" altLang="ko-KR" sz="1400" baseline="0" dirty="0" smtClean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6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/>
                        <a:t>7</a:t>
                      </a:r>
                      <a:endParaRPr lang="ko-KR" altLang="en-US" sz="14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dirty="0" smtClean="0"/>
                        <a:t>클릭 시 입력한 정보를 개인 프로필에 적용하고</a:t>
                      </a:r>
                      <a:r>
                        <a:rPr lang="en-US" altLang="ko-KR" sz="1400" dirty="0" smtClean="0"/>
                        <a:t>, App_</a:t>
                      </a:r>
                      <a:r>
                        <a:rPr lang="ko-KR" altLang="en-US" sz="1400" dirty="0" smtClean="0"/>
                        <a:t>가족 홈 화면</a:t>
                      </a:r>
                      <a:r>
                        <a:rPr lang="en-US" altLang="ko-KR" sz="1400" dirty="0" smtClean="0"/>
                        <a:t>_#1</a:t>
                      </a:r>
                      <a:r>
                        <a:rPr lang="ko-KR" altLang="en-US" sz="1400" dirty="0" smtClean="0"/>
                        <a:t>로</a:t>
                      </a:r>
                      <a:r>
                        <a:rPr lang="en-US" altLang="ko-KR" sz="1400" baseline="0" dirty="0" smtClean="0"/>
                        <a:t> </a:t>
                      </a:r>
                      <a:r>
                        <a:rPr lang="ko-KR" altLang="en-US" sz="1400" baseline="0" dirty="0" smtClean="0"/>
                        <a:t>되돌아간다</a:t>
                      </a:r>
                      <a:r>
                        <a:rPr lang="en-US" altLang="ko-KR" sz="1400" baseline="0" dirty="0" smtClean="0"/>
                        <a:t>.</a:t>
                      </a:r>
                      <a:endParaRPr lang="ko-KR" altLang="en-US" sz="14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582712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/>
                        <a:t>8</a:t>
                      </a:r>
                      <a:endParaRPr lang="ko-KR" altLang="en-US" sz="14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dirty="0" smtClean="0"/>
                        <a:t>수정을 취소하고</a:t>
                      </a:r>
                      <a:r>
                        <a:rPr lang="en-US" altLang="ko-KR" sz="1400" dirty="0" smtClean="0"/>
                        <a:t>,App_</a:t>
                      </a:r>
                      <a:r>
                        <a:rPr lang="ko-KR" altLang="en-US" sz="1400" dirty="0" smtClean="0"/>
                        <a:t>가족 </a:t>
                      </a:r>
                      <a:r>
                        <a:rPr lang="ko-KR" altLang="en-US" sz="1400" dirty="0" err="1" smtClean="0"/>
                        <a:t>홈화면</a:t>
                      </a:r>
                      <a:r>
                        <a:rPr lang="en-US" altLang="ko-KR" sz="1400" dirty="0" smtClean="0"/>
                        <a:t>_#1</a:t>
                      </a:r>
                      <a:r>
                        <a:rPr lang="ko-KR" altLang="en-US" sz="1400" dirty="0" smtClean="0"/>
                        <a:t>로 되돌아간다</a:t>
                      </a:r>
                      <a:r>
                        <a:rPr lang="en-US" altLang="ko-KR" sz="1400" dirty="0" smtClean="0"/>
                        <a:t>.</a:t>
                      </a:r>
                      <a:endParaRPr lang="ko-KR" altLang="en-US" sz="14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3149" y="764704"/>
            <a:ext cx="2956367" cy="5962757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>
            <a:off x="829352" y="4029946"/>
            <a:ext cx="360040" cy="33399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835696" y="5733256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7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3171274" y="5733256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8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163679" y="3032788"/>
            <a:ext cx="14731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01054353859</a:t>
            </a:r>
            <a:endParaRPr lang="ko-KR" altLang="en-US" sz="1400" dirty="0"/>
          </a:p>
        </p:txBody>
      </p:sp>
      <p:sp>
        <p:nvSpPr>
          <p:cNvPr id="57" name="TextBox 56"/>
          <p:cNvSpPr txBox="1"/>
          <p:nvPr/>
        </p:nvSpPr>
        <p:spPr>
          <a:xfrm>
            <a:off x="2082811" y="3522055"/>
            <a:ext cx="18411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btydntjd@nate.com</a:t>
            </a:r>
            <a:endParaRPr lang="ko-KR" altLang="en-US" sz="1400" dirty="0"/>
          </a:p>
        </p:txBody>
      </p:sp>
      <p:sp>
        <p:nvSpPr>
          <p:cNvPr id="58" name="TextBox 57"/>
          <p:cNvSpPr txBox="1"/>
          <p:nvPr/>
        </p:nvSpPr>
        <p:spPr>
          <a:xfrm>
            <a:off x="2075588" y="4086944"/>
            <a:ext cx="8076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1992</a:t>
            </a:r>
            <a:endParaRPr lang="ko-KR" altLang="en-US" sz="1200" dirty="0"/>
          </a:p>
        </p:txBody>
      </p:sp>
      <p:sp>
        <p:nvSpPr>
          <p:cNvPr id="59" name="TextBox 58"/>
          <p:cNvSpPr txBox="1"/>
          <p:nvPr/>
        </p:nvSpPr>
        <p:spPr>
          <a:xfrm>
            <a:off x="2914383" y="4056166"/>
            <a:ext cx="5785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2</a:t>
            </a:r>
            <a:endParaRPr lang="ko-KR" altLang="en-US" sz="1400" dirty="0"/>
          </a:p>
        </p:txBody>
      </p:sp>
      <p:sp>
        <p:nvSpPr>
          <p:cNvPr id="14" name="TextBox 13"/>
          <p:cNvSpPr txBox="1"/>
          <p:nvPr/>
        </p:nvSpPr>
        <p:spPr>
          <a:xfrm>
            <a:off x="3356043" y="4071554"/>
            <a:ext cx="5785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21</a:t>
            </a:r>
            <a:endParaRPr lang="ko-KR" altLang="en-US" sz="1400" dirty="0"/>
          </a:p>
        </p:txBody>
      </p:sp>
      <p:sp>
        <p:nvSpPr>
          <p:cNvPr id="15" name="TextBox 14"/>
          <p:cNvSpPr txBox="1"/>
          <p:nvPr/>
        </p:nvSpPr>
        <p:spPr>
          <a:xfrm>
            <a:off x="2163679" y="4592161"/>
            <a:ext cx="8076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노예 </a:t>
            </a:r>
            <a:r>
              <a:rPr lang="en-US" altLang="ko-KR" sz="1200" dirty="0" smtClean="0"/>
              <a:t>1</a:t>
            </a:r>
            <a:r>
              <a:rPr lang="ko-KR" altLang="en-US" sz="1200" dirty="0" smtClean="0"/>
              <a:t>호</a:t>
            </a:r>
            <a:endParaRPr lang="ko-KR" altLang="en-US" sz="1200" dirty="0"/>
          </a:p>
        </p:txBody>
      </p:sp>
      <p:sp>
        <p:nvSpPr>
          <p:cNvPr id="16" name="직사각형 15"/>
          <p:cNvSpPr/>
          <p:nvPr/>
        </p:nvSpPr>
        <p:spPr>
          <a:xfrm>
            <a:off x="829352" y="4592488"/>
            <a:ext cx="360040" cy="33399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455822" y="5013176"/>
            <a:ext cx="360040" cy="33399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4003688" y="3462004"/>
            <a:ext cx="2291230" cy="36004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입력이 유효하지 않습니다</a:t>
            </a:r>
            <a:r>
              <a:rPr lang="en-US" altLang="ko-KR" sz="1200" dirty="0" smtClean="0"/>
              <a:t>.</a:t>
            </a:r>
            <a:endParaRPr lang="ko-KR" altLang="en-US" sz="1200" dirty="0"/>
          </a:p>
        </p:txBody>
      </p:sp>
      <p:sp>
        <p:nvSpPr>
          <p:cNvPr id="22" name="모서리가 둥근 직사각형 21"/>
          <p:cNvSpPr/>
          <p:nvPr/>
        </p:nvSpPr>
        <p:spPr>
          <a:xfrm>
            <a:off x="3762873" y="4498911"/>
            <a:ext cx="2607833" cy="36004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입력 허용범위를 초과하였습니다</a:t>
            </a:r>
            <a:endParaRPr lang="ko-KR" altLang="en-US" sz="1200" dirty="0"/>
          </a:p>
        </p:txBody>
      </p:sp>
      <p:sp>
        <p:nvSpPr>
          <p:cNvPr id="28" name="모서리가 둥근 직사각형 27"/>
          <p:cNvSpPr/>
          <p:nvPr/>
        </p:nvSpPr>
        <p:spPr>
          <a:xfrm>
            <a:off x="3003369" y="5013176"/>
            <a:ext cx="3384376" cy="36004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이미 같은 색상을 사용하는 사용자가 있습니다</a:t>
            </a:r>
            <a:r>
              <a:rPr lang="en-US" altLang="ko-KR" sz="1200" dirty="0" smtClean="0"/>
              <a:t>.</a:t>
            </a:r>
            <a:endParaRPr lang="ko-KR" altLang="en-US" sz="1200" dirty="0"/>
          </a:p>
        </p:txBody>
      </p:sp>
      <p:cxnSp>
        <p:nvCxnSpPr>
          <p:cNvPr id="11" name="직선 화살표 연결선 10"/>
          <p:cNvCxnSpPr/>
          <p:nvPr/>
        </p:nvCxnSpPr>
        <p:spPr>
          <a:xfrm>
            <a:off x="3762873" y="3195426"/>
            <a:ext cx="737119" cy="44659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/>
          <p:nvPr/>
        </p:nvCxnSpPr>
        <p:spPr>
          <a:xfrm>
            <a:off x="3580662" y="3642024"/>
            <a:ext cx="775314" cy="4266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/>
          <p:nvPr/>
        </p:nvCxnSpPr>
        <p:spPr>
          <a:xfrm flipV="1">
            <a:off x="1691680" y="3746082"/>
            <a:ext cx="2808312" cy="47936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/>
          <p:nvPr/>
        </p:nvCxnSpPr>
        <p:spPr>
          <a:xfrm flipV="1">
            <a:off x="3203643" y="4678931"/>
            <a:ext cx="800045" cy="8055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/>
          <p:cNvCxnSpPr/>
          <p:nvPr/>
        </p:nvCxnSpPr>
        <p:spPr>
          <a:xfrm flipV="1">
            <a:off x="2195736" y="5193196"/>
            <a:ext cx="1080120" cy="15397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33" y="4991011"/>
            <a:ext cx="1085859" cy="18097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7" name="직선 화살표 연결선 6"/>
          <p:cNvCxnSpPr/>
          <p:nvPr/>
        </p:nvCxnSpPr>
        <p:spPr>
          <a:xfrm flipH="1">
            <a:off x="829352" y="5270184"/>
            <a:ext cx="1438392" cy="31905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6654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8328736"/>
              </p:ext>
            </p:extLst>
          </p:nvPr>
        </p:nvGraphicFramePr>
        <p:xfrm>
          <a:off x="166003" y="-32175"/>
          <a:ext cx="8726479" cy="677354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32574"/>
                <a:gridCol w="1932574"/>
                <a:gridCol w="2243387"/>
                <a:gridCol w="457702"/>
                <a:gridCol w="2160242"/>
              </a:tblGrid>
              <a:tr h="42049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화면</a:t>
                      </a:r>
                      <a:r>
                        <a:rPr lang="en-US" altLang="ko-KR" dirty="0" smtClean="0"/>
                        <a:t>ID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00" dirty="0" smtClean="0">
                          <a:effectLst/>
                        </a:rPr>
                        <a:t> App</a:t>
                      </a:r>
                      <a:r>
                        <a:rPr lang="en-US" altLang="ko-KR" sz="1200" kern="100" dirty="0" smtClean="0">
                          <a:effectLst/>
                        </a:rPr>
                        <a:t>_</a:t>
                      </a:r>
                      <a:r>
                        <a:rPr lang="ko-KR" altLang="en-US" sz="1200" kern="100" dirty="0" err="1" smtClean="0">
                          <a:effectLst/>
                        </a:rPr>
                        <a:t>이웃홈보기</a:t>
                      </a:r>
                      <a:r>
                        <a:rPr lang="en-US" altLang="ko-KR" sz="1200" kern="100" dirty="0" smtClean="0">
                          <a:effectLst/>
                        </a:rPr>
                        <a:t>_#1</a:t>
                      </a:r>
                      <a:endParaRPr lang="ko-KR" altLang="ko-KR" sz="12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화면제목</a:t>
                      </a:r>
                      <a:endParaRPr lang="ko-KR" altLang="en-US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 smtClean="0"/>
                        <a:t>이웃 목록화면</a:t>
                      </a:r>
                      <a:endParaRPr lang="en-US" altLang="ko-KR" sz="1800" dirty="0" smtClean="0"/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420496">
                <a:tc gridSpan="3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페이지경로 </a:t>
                      </a:r>
                      <a:r>
                        <a:rPr lang="en-US" altLang="ko-KR" dirty="0" smtClean="0"/>
                        <a:t>: </a:t>
                      </a:r>
                      <a:r>
                        <a:rPr lang="en-US" altLang="ko-KR" sz="1800" kern="100" dirty="0" smtClean="0">
                          <a:effectLst/>
                        </a:rPr>
                        <a:t> </a:t>
                      </a:r>
                      <a:r>
                        <a:rPr kumimoji="0" lang="en-US" altLang="ko-KR" sz="1800" b="0" i="0" u="none" strike="noStrike" kern="1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kumimoji="0" lang="en-US" altLang="ko-KR" sz="1200" b="0" i="0" u="none" strike="noStrike" kern="1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App_</a:t>
                      </a:r>
                      <a:r>
                        <a:rPr kumimoji="0" lang="ko-KR" altLang="en-US" sz="1200" b="0" i="0" u="none" strike="noStrike" kern="1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로그인</a:t>
                      </a:r>
                      <a:r>
                        <a:rPr kumimoji="0" lang="en-US" altLang="ko-KR" sz="1200" b="0" i="0" u="none" strike="noStrike" kern="1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_#1</a:t>
                      </a:r>
                      <a:r>
                        <a:rPr kumimoji="0" lang="ko-KR" altLang="en-US" sz="1200" b="0" i="0" u="none" strike="noStrike" kern="1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에서 로그인 버튼 클릭 후 가족일기 버튼 클릭</a:t>
                      </a:r>
                      <a:endParaRPr lang="ko-KR" altLang="ko-KR" sz="18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Description </a:t>
                      </a:r>
                      <a:r>
                        <a:rPr lang="en-US" altLang="ko-KR" dirty="0" smtClean="0"/>
                        <a:t>(</a:t>
                      </a:r>
                      <a:r>
                        <a:rPr lang="ko-KR" altLang="en-US" dirty="0" smtClean="0"/>
                        <a:t>백태영</a:t>
                      </a:r>
                      <a:r>
                        <a:rPr lang="en-US" altLang="ko-KR" dirty="0" smtClean="0"/>
                        <a:t>)</a:t>
                      </a:r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540063">
                <a:tc rowSpan="3"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3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/>
                        <a:t>1</a:t>
                      </a:r>
                      <a:endParaRPr lang="ko-KR" altLang="en-US" sz="14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aseline="0" dirty="0" smtClean="0"/>
                        <a:t>사용자 가족과 이웃 관계인 가족 홈 이름과 홈 매니저 이름을 보여준다</a:t>
                      </a:r>
                      <a:r>
                        <a:rPr lang="en-US" altLang="ko-KR" sz="1400" baseline="0" dirty="0" smtClean="0"/>
                        <a:t>.</a:t>
                      </a:r>
                      <a:endParaRPr lang="en-US" altLang="ko-KR" sz="1400" baseline="0" dirty="0" smtClean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448272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/>
                        <a:t>2</a:t>
                      </a:r>
                      <a:endParaRPr lang="ko-KR" altLang="en-US" sz="14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aseline="0" dirty="0" err="1" smtClean="0"/>
                        <a:t>가족명</a:t>
                      </a:r>
                      <a:r>
                        <a:rPr lang="ko-KR" altLang="en-US" sz="1400" baseline="0" dirty="0" smtClean="0"/>
                        <a:t> 클릭 시</a:t>
                      </a:r>
                      <a:r>
                        <a:rPr lang="en-US" altLang="ko-KR" sz="1400" baseline="0" dirty="0" smtClean="0"/>
                        <a:t>, </a:t>
                      </a:r>
                      <a:r>
                        <a:rPr lang="ko-KR" altLang="en-US" sz="1400" baseline="0" dirty="0" smtClean="0"/>
                        <a:t>해당 가족의 구성원 </a:t>
                      </a:r>
                      <a:r>
                        <a:rPr lang="ko-KR" altLang="en-US" sz="1400" baseline="0" dirty="0" err="1" smtClean="0"/>
                        <a:t>간략</a:t>
                      </a:r>
                      <a:r>
                        <a:rPr lang="ko-KR" altLang="en-US" sz="1400" baseline="0" dirty="0" smtClean="0"/>
                        <a:t> 정보 목록</a:t>
                      </a:r>
                      <a:r>
                        <a:rPr lang="en-US" altLang="ko-KR" sz="1400" baseline="0" dirty="0" smtClean="0"/>
                        <a:t>[</a:t>
                      </a:r>
                      <a:r>
                        <a:rPr lang="ko-KR" altLang="en-US" sz="1400" baseline="0" dirty="0" smtClean="0"/>
                        <a:t>색상</a:t>
                      </a:r>
                      <a:r>
                        <a:rPr lang="en-US" altLang="ko-KR" sz="1400" baseline="0" dirty="0" smtClean="0"/>
                        <a:t>,</a:t>
                      </a:r>
                      <a:r>
                        <a:rPr lang="ko-KR" altLang="en-US" sz="1400" baseline="0" dirty="0" smtClean="0"/>
                        <a:t>이름</a:t>
                      </a:r>
                      <a:r>
                        <a:rPr lang="en-US" altLang="ko-KR" sz="1400" baseline="0" dirty="0" smtClean="0"/>
                        <a:t>,</a:t>
                      </a:r>
                      <a:r>
                        <a:rPr lang="ko-KR" altLang="en-US" sz="1400" baseline="0" dirty="0" smtClean="0"/>
                        <a:t>별명</a:t>
                      </a:r>
                      <a:r>
                        <a:rPr lang="en-US" altLang="ko-KR" sz="1400" baseline="0" dirty="0" smtClean="0"/>
                        <a:t>, </a:t>
                      </a:r>
                      <a:r>
                        <a:rPr lang="ko-KR" altLang="en-US" sz="1400" baseline="0" dirty="0" smtClean="0"/>
                        <a:t>프로필사진</a:t>
                      </a:r>
                      <a:r>
                        <a:rPr lang="en-US" altLang="ko-KR" sz="1400" baseline="0" dirty="0" smtClean="0"/>
                        <a:t>, </a:t>
                      </a:r>
                      <a:r>
                        <a:rPr lang="ko-KR" altLang="en-US" sz="1400" baseline="0" dirty="0" smtClean="0"/>
                        <a:t>직책</a:t>
                      </a:r>
                      <a:r>
                        <a:rPr lang="en-US" altLang="ko-KR" sz="1400" baseline="0" dirty="0" smtClean="0"/>
                        <a:t>]</a:t>
                      </a:r>
                      <a:r>
                        <a:rPr lang="ko-KR" altLang="en-US" sz="1400" baseline="0" dirty="0" smtClean="0"/>
                        <a:t>을 보여주는 </a:t>
                      </a:r>
                      <a:r>
                        <a:rPr lang="en-US" altLang="ko-KR" sz="1400" baseline="0" dirty="0" smtClean="0"/>
                        <a:t>App_</a:t>
                      </a:r>
                      <a:r>
                        <a:rPr lang="ko-KR" altLang="en-US" sz="1400" baseline="0" dirty="0" smtClean="0"/>
                        <a:t>이웃 홈 보기</a:t>
                      </a:r>
                      <a:r>
                        <a:rPr lang="en-US" altLang="ko-KR" sz="1400" baseline="0" dirty="0" smtClean="0"/>
                        <a:t>_#2</a:t>
                      </a:r>
                      <a:r>
                        <a:rPr lang="ko-KR" altLang="en-US" sz="1400" baseline="0" dirty="0" smtClean="0"/>
                        <a:t>으로 이동한다</a:t>
                      </a:r>
                      <a:r>
                        <a:rPr lang="en-US" altLang="ko-KR" sz="1400" baseline="0" dirty="0" smtClean="0"/>
                        <a:t>.</a:t>
                      </a:r>
                      <a:endParaRPr lang="en-US" altLang="ko-KR" sz="1400" baseline="0" dirty="0" smtClean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944216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/>
                        <a:t>3</a:t>
                      </a:r>
                      <a:endParaRPr lang="ko-KR" altLang="en-US" sz="14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aseline="0" dirty="0" smtClean="0"/>
                        <a:t>홈 매니저 명</a:t>
                      </a:r>
                      <a:r>
                        <a:rPr lang="en-US" altLang="ko-KR" sz="1400" baseline="0" dirty="0" smtClean="0"/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aseline="0" dirty="0" smtClean="0"/>
                        <a:t>매니저 명 클릭 시</a:t>
                      </a:r>
                      <a:r>
                        <a:rPr lang="en-US" altLang="ko-KR" sz="1400" baseline="0" dirty="0" smtClean="0"/>
                        <a:t>, </a:t>
                      </a:r>
                      <a:r>
                        <a:rPr lang="ko-KR" altLang="en-US" sz="1400" baseline="0" dirty="0" smtClean="0"/>
                        <a:t>매니저 가족의 구성원 </a:t>
                      </a:r>
                      <a:r>
                        <a:rPr lang="ko-KR" altLang="en-US" sz="1400" baseline="0" dirty="0" err="1" smtClean="0"/>
                        <a:t>간략</a:t>
                      </a:r>
                      <a:r>
                        <a:rPr lang="ko-KR" altLang="en-US" sz="1400" baseline="0" dirty="0" smtClean="0"/>
                        <a:t> 정보 목록</a:t>
                      </a:r>
                      <a:r>
                        <a:rPr lang="en-US" altLang="ko-KR" sz="1400" baseline="0" dirty="0" smtClean="0"/>
                        <a:t>[</a:t>
                      </a:r>
                      <a:r>
                        <a:rPr lang="ko-KR" altLang="en-US" sz="1400" baseline="0" dirty="0" smtClean="0"/>
                        <a:t>색상</a:t>
                      </a:r>
                      <a:r>
                        <a:rPr lang="en-US" altLang="ko-KR" sz="1400" baseline="0" dirty="0" smtClean="0"/>
                        <a:t>,</a:t>
                      </a:r>
                      <a:r>
                        <a:rPr lang="ko-KR" altLang="en-US" sz="1400" baseline="0" dirty="0" smtClean="0"/>
                        <a:t>이름</a:t>
                      </a:r>
                      <a:r>
                        <a:rPr lang="en-US" altLang="ko-KR" sz="1400" baseline="0" dirty="0" smtClean="0"/>
                        <a:t>,</a:t>
                      </a:r>
                      <a:r>
                        <a:rPr lang="ko-KR" altLang="en-US" sz="1400" baseline="0" dirty="0" smtClean="0"/>
                        <a:t>별명</a:t>
                      </a:r>
                      <a:r>
                        <a:rPr lang="en-US" altLang="ko-KR" sz="1400" baseline="0" dirty="0" smtClean="0"/>
                        <a:t>, </a:t>
                      </a:r>
                      <a:r>
                        <a:rPr lang="ko-KR" altLang="en-US" sz="1400" baseline="0" dirty="0" smtClean="0"/>
                        <a:t>프로필사진</a:t>
                      </a:r>
                      <a:r>
                        <a:rPr lang="en-US" altLang="ko-KR" sz="1400" baseline="0" dirty="0" smtClean="0"/>
                        <a:t>, </a:t>
                      </a:r>
                      <a:r>
                        <a:rPr lang="ko-KR" altLang="en-US" sz="1400" baseline="0" dirty="0" smtClean="0"/>
                        <a:t>직책</a:t>
                      </a:r>
                      <a:r>
                        <a:rPr lang="en-US" altLang="ko-KR" sz="1400" baseline="0" dirty="0" smtClean="0"/>
                        <a:t>]</a:t>
                      </a:r>
                      <a:r>
                        <a:rPr lang="ko-KR" altLang="en-US" sz="1400" baseline="0" dirty="0" smtClean="0"/>
                        <a:t>를 보여주는 </a:t>
                      </a:r>
                      <a:r>
                        <a:rPr lang="en-US" altLang="ko-KR" sz="1400" baseline="0" dirty="0" smtClean="0"/>
                        <a:t>App_</a:t>
                      </a:r>
                      <a:r>
                        <a:rPr lang="ko-KR" altLang="en-US" sz="1400" baseline="0" dirty="0" smtClean="0"/>
                        <a:t>이웃 홈 보기</a:t>
                      </a:r>
                      <a:r>
                        <a:rPr lang="en-US" altLang="ko-KR" sz="1400" baseline="0" dirty="0" smtClean="0"/>
                        <a:t>_#2</a:t>
                      </a:r>
                      <a:r>
                        <a:rPr lang="ko-KR" altLang="en-US" sz="1400" baseline="0" dirty="0" smtClean="0"/>
                        <a:t>으로 이동한다</a:t>
                      </a:r>
                      <a:r>
                        <a:rPr lang="en-US" altLang="ko-KR" sz="1400" baseline="0" dirty="0" smtClean="0"/>
                        <a:t>. </a:t>
                      </a:r>
                      <a:endParaRPr lang="en-US" altLang="ko-KR" sz="1400" baseline="0" dirty="0" smtClean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3149" y="764704"/>
            <a:ext cx="2956366" cy="5962757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>
            <a:off x="1027221" y="2286669"/>
            <a:ext cx="360040" cy="33399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481312" y="4241657"/>
            <a:ext cx="360040" cy="33399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3203848" y="4236932"/>
            <a:ext cx="360040" cy="33399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3536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0375832"/>
              </p:ext>
            </p:extLst>
          </p:nvPr>
        </p:nvGraphicFramePr>
        <p:xfrm>
          <a:off x="166003" y="-32175"/>
          <a:ext cx="8726479" cy="677354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32574"/>
                <a:gridCol w="1932574"/>
                <a:gridCol w="2243387"/>
                <a:gridCol w="457702"/>
                <a:gridCol w="2160242"/>
              </a:tblGrid>
              <a:tr h="42049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화면</a:t>
                      </a:r>
                      <a:r>
                        <a:rPr lang="en-US" altLang="ko-KR" dirty="0" smtClean="0"/>
                        <a:t>ID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00" dirty="0" smtClean="0">
                          <a:effectLst/>
                        </a:rPr>
                        <a:t> App</a:t>
                      </a:r>
                      <a:r>
                        <a:rPr lang="en-US" altLang="ko-KR" sz="1200" kern="100" dirty="0" smtClean="0">
                          <a:effectLst/>
                        </a:rPr>
                        <a:t>_</a:t>
                      </a:r>
                      <a:r>
                        <a:rPr lang="ko-KR" altLang="en-US" sz="1200" kern="100" dirty="0" err="1" smtClean="0">
                          <a:effectLst/>
                        </a:rPr>
                        <a:t>이웃홈보기</a:t>
                      </a:r>
                      <a:r>
                        <a:rPr lang="en-US" altLang="ko-KR" sz="1200" kern="100" dirty="0" smtClean="0">
                          <a:effectLst/>
                        </a:rPr>
                        <a:t>_#2</a:t>
                      </a:r>
                      <a:endParaRPr lang="ko-KR" altLang="ko-KR" sz="12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화면제목</a:t>
                      </a:r>
                      <a:endParaRPr lang="ko-KR" altLang="en-US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 smtClean="0"/>
                        <a:t>이웃 </a:t>
                      </a:r>
                      <a:r>
                        <a:rPr lang="ko-KR" altLang="en-US" sz="1800" dirty="0" err="1" smtClean="0"/>
                        <a:t>홈화면</a:t>
                      </a:r>
                      <a:endParaRPr lang="en-US" altLang="ko-KR" sz="1800" dirty="0" smtClean="0"/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420496">
                <a:tc gridSpan="3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페이지경로 </a:t>
                      </a:r>
                      <a:r>
                        <a:rPr lang="en-US" altLang="ko-KR" dirty="0" smtClean="0"/>
                        <a:t>: </a:t>
                      </a:r>
                      <a:r>
                        <a:rPr lang="en-US" altLang="ko-KR" sz="1800" kern="100" dirty="0" smtClean="0">
                          <a:effectLst/>
                        </a:rPr>
                        <a:t> </a:t>
                      </a:r>
                      <a:r>
                        <a:rPr kumimoji="0" lang="en-US" altLang="ko-KR" sz="1800" b="0" i="0" u="none" strike="noStrike" kern="1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kumimoji="0" lang="en-US" altLang="ko-KR" sz="1200" b="0" i="0" u="none" strike="noStrike" kern="1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App_</a:t>
                      </a:r>
                      <a:r>
                        <a:rPr kumimoji="0" lang="ko-KR" altLang="en-US" sz="1200" b="0" i="0" u="none" strike="noStrike" kern="1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로그인</a:t>
                      </a:r>
                      <a:r>
                        <a:rPr kumimoji="0" lang="en-US" altLang="ko-KR" sz="1200" b="0" i="0" u="none" strike="noStrike" kern="1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_#1</a:t>
                      </a:r>
                      <a:r>
                        <a:rPr kumimoji="0" lang="ko-KR" altLang="en-US" sz="1200" b="0" i="0" u="none" strike="noStrike" kern="1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에서 로그인 버튼 클릭 후 가족일기 버튼 클릭</a:t>
                      </a:r>
                      <a:endParaRPr lang="ko-KR" altLang="ko-KR" sz="18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Description </a:t>
                      </a:r>
                      <a:r>
                        <a:rPr lang="en-US" altLang="ko-KR" dirty="0" smtClean="0"/>
                        <a:t>(</a:t>
                      </a:r>
                      <a:r>
                        <a:rPr lang="ko-KR" altLang="en-US" dirty="0" smtClean="0"/>
                        <a:t>백태영</a:t>
                      </a:r>
                      <a:r>
                        <a:rPr lang="en-US" altLang="ko-KR" dirty="0" smtClean="0"/>
                        <a:t>)</a:t>
                      </a:r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540063">
                <a:tc rowSpan="3"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3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1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baseline="0" dirty="0" smtClean="0"/>
                        <a:t>구성원들의 </a:t>
                      </a:r>
                      <a:r>
                        <a:rPr lang="ko-KR" altLang="en-US" sz="1400" baseline="0" dirty="0" err="1" smtClean="0"/>
                        <a:t>간략</a:t>
                      </a:r>
                      <a:r>
                        <a:rPr lang="ko-KR" altLang="en-US" sz="1400" baseline="0" dirty="0" smtClean="0"/>
                        <a:t> 정보</a:t>
                      </a:r>
                      <a:r>
                        <a:rPr lang="en-US" altLang="ko-KR" sz="1400" baseline="0" dirty="0" smtClean="0"/>
                        <a:t>(</a:t>
                      </a:r>
                      <a:r>
                        <a:rPr lang="ko-KR" altLang="en-US" sz="1400" baseline="0" dirty="0" smtClean="0"/>
                        <a:t>홈 이름</a:t>
                      </a:r>
                      <a:r>
                        <a:rPr lang="en-US" altLang="ko-KR" sz="1400" baseline="0" dirty="0" smtClean="0"/>
                        <a:t>, </a:t>
                      </a:r>
                      <a:r>
                        <a:rPr lang="ko-KR" altLang="en-US" sz="1400" baseline="0" dirty="0" smtClean="0"/>
                        <a:t>구성원명</a:t>
                      </a:r>
                      <a:r>
                        <a:rPr lang="en-US" altLang="ko-KR" sz="1400" baseline="0" dirty="0" smtClean="0"/>
                        <a:t>,</a:t>
                      </a:r>
                      <a:r>
                        <a:rPr lang="ko-KR" altLang="en-US" sz="1400" baseline="0" dirty="0" smtClean="0"/>
                        <a:t>프로필사진</a:t>
                      </a:r>
                      <a:r>
                        <a:rPr lang="en-US" altLang="ko-KR" sz="1400" baseline="0" dirty="0" smtClean="0"/>
                        <a:t>,</a:t>
                      </a:r>
                      <a:r>
                        <a:rPr lang="ko-KR" altLang="en-US" sz="1400" baseline="0" dirty="0" smtClean="0"/>
                        <a:t>생일</a:t>
                      </a:r>
                      <a:r>
                        <a:rPr lang="en-US" altLang="ko-KR" sz="1400" baseline="0" dirty="0" smtClean="0"/>
                        <a:t>, </a:t>
                      </a:r>
                      <a:r>
                        <a:rPr lang="ko-KR" altLang="en-US" sz="1400" baseline="0" dirty="0" smtClean="0"/>
                        <a:t>이름</a:t>
                      </a:r>
                      <a:r>
                        <a:rPr lang="en-US" altLang="ko-KR" sz="1400" baseline="0" dirty="0" smtClean="0"/>
                        <a:t>[</a:t>
                      </a:r>
                      <a:r>
                        <a:rPr lang="ko-KR" altLang="en-US" sz="1400" baseline="0" dirty="0" smtClean="0"/>
                        <a:t>별명</a:t>
                      </a:r>
                      <a:r>
                        <a:rPr lang="en-US" altLang="ko-KR" sz="1400" baseline="0" dirty="0" smtClean="0"/>
                        <a:t>])</a:t>
                      </a:r>
                      <a:r>
                        <a:rPr lang="ko-KR" altLang="en-US" sz="1400" baseline="0" dirty="0" smtClean="0"/>
                        <a:t>가 나타난다</a:t>
                      </a:r>
                      <a:r>
                        <a:rPr lang="en-US" altLang="ko-KR" sz="1400" baseline="0" dirty="0" smtClean="0"/>
                        <a:t>.</a:t>
                      </a:r>
                      <a:endParaRPr lang="en-US" altLang="ko-KR" sz="1400" dirty="0" smtClean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448272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 smtClean="0"/>
                        <a:t>2</a:t>
                      </a:r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aseline="0" dirty="0" smtClean="0"/>
                        <a:t>이름 클릭 시</a:t>
                      </a:r>
                      <a:r>
                        <a:rPr lang="en-US" altLang="ko-KR" sz="1400" baseline="0" dirty="0" smtClean="0"/>
                        <a:t>, </a:t>
                      </a:r>
                      <a:r>
                        <a:rPr lang="ko-KR" altLang="en-US" sz="1400" baseline="0" dirty="0" smtClean="0"/>
                        <a:t>해당 구성원에 대한 상세 </a:t>
                      </a:r>
                      <a:r>
                        <a:rPr lang="ko-KR" altLang="en-US" sz="1400" baseline="0" dirty="0" smtClean="0"/>
                        <a:t>정보를 볼 수 있는 </a:t>
                      </a:r>
                      <a:r>
                        <a:rPr lang="en-US" altLang="ko-KR" sz="1400" baseline="0" dirty="0" smtClean="0"/>
                        <a:t>App_</a:t>
                      </a:r>
                      <a:r>
                        <a:rPr lang="ko-KR" altLang="en-US" sz="1400" baseline="0" dirty="0" err="1" smtClean="0"/>
                        <a:t>이웃홈보기</a:t>
                      </a:r>
                      <a:r>
                        <a:rPr lang="en-US" altLang="ko-KR" sz="1400" baseline="0" dirty="0" smtClean="0"/>
                        <a:t>_#3</a:t>
                      </a:r>
                      <a:r>
                        <a:rPr lang="ko-KR" altLang="en-US" sz="1400" baseline="0" dirty="0" smtClean="0"/>
                        <a:t> </a:t>
                      </a:r>
                      <a:r>
                        <a:rPr lang="ko-KR" altLang="en-US" sz="1400" baseline="0" dirty="0" smtClean="0"/>
                        <a:t>페이지로 이동한다</a:t>
                      </a:r>
                      <a:r>
                        <a:rPr lang="en-US" altLang="ko-KR" sz="1400" baseline="0" dirty="0" smtClean="0"/>
                        <a:t>.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944216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/>
                        <a:t>3</a:t>
                      </a:r>
                      <a:endParaRPr lang="ko-KR" altLang="en-US" sz="14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aseline="0" dirty="0" smtClean="0"/>
                        <a:t>현재 보고 있는 홈이 </a:t>
                      </a:r>
                      <a:endParaRPr lang="en-US" altLang="ko-KR" sz="1400" baseline="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aseline="0" dirty="0" smtClean="0"/>
                        <a:t>이웃관계라는 것을 나타내는 로고이다</a:t>
                      </a:r>
                      <a:r>
                        <a:rPr lang="en-US" altLang="ko-KR" sz="1400" baseline="0" dirty="0" smtClean="0"/>
                        <a:t>.</a:t>
                      </a:r>
                      <a:endParaRPr lang="en-US" altLang="ko-KR" sz="1400" baseline="0" dirty="0" smtClean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649" y="764704"/>
            <a:ext cx="2951365" cy="5962757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>
            <a:off x="1027221" y="2286669"/>
            <a:ext cx="360040" cy="33399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481312" y="4241657"/>
            <a:ext cx="360040" cy="33399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131840" y="2923820"/>
            <a:ext cx="6899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12/21</a:t>
            </a:r>
            <a:endParaRPr lang="ko-KR" altLang="en-US" sz="1400" dirty="0"/>
          </a:p>
        </p:txBody>
      </p:sp>
      <p:sp>
        <p:nvSpPr>
          <p:cNvPr id="8" name="TextBox 7"/>
          <p:cNvSpPr txBox="1"/>
          <p:nvPr/>
        </p:nvSpPr>
        <p:spPr>
          <a:xfrm>
            <a:off x="3131840" y="3240348"/>
            <a:ext cx="5785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3/17</a:t>
            </a:r>
            <a:endParaRPr lang="ko-KR" altLang="en-US" sz="1400" dirty="0"/>
          </a:p>
        </p:txBody>
      </p:sp>
      <p:sp>
        <p:nvSpPr>
          <p:cNvPr id="9" name="TextBox 8"/>
          <p:cNvSpPr txBox="1"/>
          <p:nvPr/>
        </p:nvSpPr>
        <p:spPr>
          <a:xfrm>
            <a:off x="3145788" y="3471390"/>
            <a:ext cx="5785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6/21</a:t>
            </a:r>
            <a:endParaRPr lang="ko-KR" altLang="en-US" sz="1400" dirty="0"/>
          </a:p>
        </p:txBody>
      </p:sp>
      <p:sp>
        <p:nvSpPr>
          <p:cNvPr id="10" name="TextBox 9"/>
          <p:cNvSpPr txBox="1"/>
          <p:nvPr/>
        </p:nvSpPr>
        <p:spPr>
          <a:xfrm>
            <a:off x="3142865" y="3746082"/>
            <a:ext cx="5785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8/8</a:t>
            </a:r>
            <a:endParaRPr lang="ko-KR" altLang="en-US" sz="1400" dirty="0"/>
          </a:p>
        </p:txBody>
      </p:sp>
      <p:sp>
        <p:nvSpPr>
          <p:cNvPr id="3" name="타원 2"/>
          <p:cNvSpPr/>
          <p:nvPr/>
        </p:nvSpPr>
        <p:spPr>
          <a:xfrm>
            <a:off x="-4689181" y="838369"/>
            <a:ext cx="55651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3956994" y="2294293"/>
            <a:ext cx="360040" cy="33399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3075" name="Picture 3" descr="C:\Users\bty\Desktop\Final\capture\K-00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backgroundMark x1="90657" y1="38321" x2="90657" y2="38321"/>
                        <a14:backgroundMark x1="84083" y1="33577" x2="84083" y2="33577"/>
                        <a14:backgroundMark x1="84083" y1="33577" x2="84083" y2="33577"/>
                        <a14:backgroundMark x1="84083" y1="33577" x2="84083" y2="33577"/>
                        <a14:backgroundMark x1="92734" y1="27737" x2="99308" y2="521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6821" y="2332694"/>
            <a:ext cx="393139" cy="372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0418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5137758"/>
              </p:ext>
            </p:extLst>
          </p:nvPr>
        </p:nvGraphicFramePr>
        <p:xfrm>
          <a:off x="107504" y="-32175"/>
          <a:ext cx="8726479" cy="742161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32574"/>
                <a:gridCol w="1932574"/>
                <a:gridCol w="2243387"/>
                <a:gridCol w="457702"/>
                <a:gridCol w="2160242"/>
              </a:tblGrid>
              <a:tr h="42049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화면</a:t>
                      </a:r>
                      <a:r>
                        <a:rPr lang="en-US" altLang="ko-KR" dirty="0" smtClean="0"/>
                        <a:t>ID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00" dirty="0" smtClean="0">
                          <a:effectLst/>
                        </a:rPr>
                        <a:t> App</a:t>
                      </a:r>
                      <a:r>
                        <a:rPr lang="en-US" altLang="ko-KR" sz="1200" kern="100" dirty="0" smtClean="0">
                          <a:effectLst/>
                        </a:rPr>
                        <a:t>_</a:t>
                      </a:r>
                      <a:r>
                        <a:rPr lang="ko-KR" altLang="en-US" sz="1200" kern="100" dirty="0" err="1" smtClean="0">
                          <a:effectLst/>
                        </a:rPr>
                        <a:t>이웃홈보기</a:t>
                      </a:r>
                      <a:r>
                        <a:rPr lang="en-US" altLang="ko-KR" sz="1200" kern="100" dirty="0" smtClean="0">
                          <a:effectLst/>
                        </a:rPr>
                        <a:t>_#3</a:t>
                      </a:r>
                      <a:endParaRPr lang="ko-KR" altLang="ko-KR" sz="12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화면제목</a:t>
                      </a:r>
                      <a:endParaRPr lang="ko-KR" altLang="en-US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 smtClean="0"/>
                        <a:t>이웃 상세정보보기</a:t>
                      </a:r>
                      <a:endParaRPr lang="en-US" altLang="ko-KR" sz="1800" dirty="0" smtClean="0"/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420496">
                <a:tc gridSpan="3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페이지경로 </a:t>
                      </a:r>
                      <a:r>
                        <a:rPr lang="en-US" altLang="ko-KR" dirty="0" smtClean="0"/>
                        <a:t>: </a:t>
                      </a:r>
                      <a:r>
                        <a:rPr lang="en-US" altLang="ko-KR" sz="1800" kern="100" dirty="0" smtClean="0">
                          <a:effectLst/>
                        </a:rPr>
                        <a:t> </a:t>
                      </a:r>
                      <a:r>
                        <a:rPr kumimoji="0" lang="en-US" altLang="ko-KR" sz="1800" b="0" i="0" u="none" strike="noStrike" kern="1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kumimoji="0" lang="en-US" altLang="ko-KR" sz="1200" b="0" i="0" u="none" strike="noStrike" kern="1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App_</a:t>
                      </a:r>
                      <a:r>
                        <a:rPr kumimoji="0" lang="ko-KR" altLang="en-US" sz="1200" b="0" i="0" u="none" strike="noStrike" kern="1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로그인</a:t>
                      </a:r>
                      <a:r>
                        <a:rPr kumimoji="0" lang="en-US" altLang="ko-KR" sz="1200" b="0" i="0" u="none" strike="noStrike" kern="1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_#1</a:t>
                      </a:r>
                      <a:r>
                        <a:rPr kumimoji="0" lang="ko-KR" altLang="en-US" sz="1200" b="0" i="0" u="none" strike="noStrike" kern="1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에서 로그인 버튼 클릭 후 가족일기 버튼 클릭</a:t>
                      </a:r>
                      <a:endParaRPr lang="ko-KR" altLang="ko-KR" sz="18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Description </a:t>
                      </a:r>
                      <a:r>
                        <a:rPr lang="en-US" altLang="ko-KR" dirty="0" smtClean="0"/>
                        <a:t>(</a:t>
                      </a:r>
                      <a:r>
                        <a:rPr lang="ko-KR" altLang="en-US" dirty="0" smtClean="0"/>
                        <a:t>백태영</a:t>
                      </a:r>
                      <a:r>
                        <a:rPr lang="en-US" altLang="ko-KR" dirty="0" smtClean="0"/>
                        <a:t>)</a:t>
                      </a:r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188135">
                <a:tc rowSpan="3"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3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800" dirty="0" smtClean="0"/>
                        <a:t>1</a:t>
                      </a:r>
                      <a:endParaRPr lang="ko-KR" altLang="en-US" sz="18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800" baseline="0" dirty="0" smtClean="0"/>
                        <a:t>이웃의 </a:t>
                      </a:r>
                      <a:r>
                        <a:rPr lang="ko-KR" altLang="en-US" sz="1800" baseline="0" dirty="0" err="1" smtClean="0"/>
                        <a:t>간략</a:t>
                      </a:r>
                      <a:r>
                        <a:rPr lang="ko-KR" altLang="en-US" sz="1800" baseline="0" dirty="0" smtClean="0"/>
                        <a:t> 정보를 볼 수 있다</a:t>
                      </a:r>
                      <a:r>
                        <a:rPr lang="en-US" altLang="ko-KR" sz="1800" baseline="0" dirty="0" smtClean="0"/>
                        <a:t>. </a:t>
                      </a:r>
                      <a:r>
                        <a:rPr lang="ko-KR" altLang="en-US" sz="1800" baseline="0" dirty="0" smtClean="0"/>
                        <a:t>가족과 달리 프로필사진</a:t>
                      </a:r>
                      <a:r>
                        <a:rPr lang="en-US" altLang="ko-KR" sz="1800" baseline="0" dirty="0" smtClean="0"/>
                        <a:t>, </a:t>
                      </a:r>
                      <a:r>
                        <a:rPr lang="ko-KR" altLang="en-US" sz="1800" baseline="0" dirty="0" smtClean="0"/>
                        <a:t>생일</a:t>
                      </a:r>
                      <a:r>
                        <a:rPr lang="en-US" altLang="ko-KR" sz="1800" baseline="0" dirty="0" smtClean="0"/>
                        <a:t>, </a:t>
                      </a:r>
                      <a:r>
                        <a:rPr lang="ko-KR" altLang="en-US" sz="1800" baseline="0" dirty="0" smtClean="0"/>
                        <a:t>별명</a:t>
                      </a:r>
                      <a:r>
                        <a:rPr lang="en-US" altLang="ko-KR" sz="1800" baseline="0" dirty="0" smtClean="0"/>
                        <a:t>, </a:t>
                      </a:r>
                      <a:r>
                        <a:rPr lang="ko-KR" altLang="en-US" sz="1800" baseline="0" dirty="0" smtClean="0"/>
                        <a:t>사용 색상만 나타난다</a:t>
                      </a:r>
                      <a:r>
                        <a:rPr lang="en-US" altLang="ko-KR" sz="1800" baseline="0" dirty="0" smtClean="0"/>
                        <a:t>. </a:t>
                      </a:r>
                      <a:endParaRPr lang="en-US" altLang="ko-KR" sz="1800" dirty="0" smtClean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448272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800" dirty="0" smtClean="0"/>
                        <a:t>2</a:t>
                      </a:r>
                      <a:endParaRPr lang="ko-KR" altLang="en-US" sz="18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aseline="0" dirty="0" smtClean="0"/>
                        <a:t>이 구성원이 </a:t>
                      </a:r>
                      <a:endParaRPr lang="en-US" altLang="ko-KR" sz="1800" baseline="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aseline="0" dirty="0" smtClean="0"/>
                        <a:t>이웃관계라는 것을 나타내는 로고이다</a:t>
                      </a:r>
                      <a:r>
                        <a:rPr lang="en-US" altLang="ko-KR" sz="1800" baseline="0" dirty="0" smtClean="0"/>
                        <a:t>.</a:t>
                      </a:r>
                      <a:endParaRPr lang="en-US" altLang="ko-KR" sz="1800" baseline="0" dirty="0" smtClean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944216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4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aseline="0" dirty="0" smtClean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649" y="769748"/>
            <a:ext cx="2951365" cy="5952668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>
            <a:off x="1619672" y="2343510"/>
            <a:ext cx="360040" cy="33399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" name="타원 2"/>
          <p:cNvSpPr/>
          <p:nvPr/>
        </p:nvSpPr>
        <p:spPr>
          <a:xfrm>
            <a:off x="-4689181" y="838369"/>
            <a:ext cx="55651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3956994" y="2294293"/>
            <a:ext cx="360040" cy="33399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3075" name="Picture 3" descr="C:\Users\bty\Desktop\Final\capture\K-00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backgroundMark x1="90657" y1="38321" x2="90657" y2="38321"/>
                        <a14:backgroundMark x1="84083" y1="33577" x2="84083" y2="33577"/>
                        <a14:backgroundMark x1="84083" y1="33577" x2="84083" y2="33577"/>
                        <a14:backgroundMark x1="84083" y1="33577" x2="84083" y2="33577"/>
                        <a14:backgroundMark x1="92734" y1="27737" x2="99308" y2="521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9784" y="2332694"/>
            <a:ext cx="393139" cy="372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0138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4441214"/>
              </p:ext>
            </p:extLst>
          </p:nvPr>
        </p:nvGraphicFramePr>
        <p:xfrm>
          <a:off x="166003" y="-32175"/>
          <a:ext cx="8726479" cy="645257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32574"/>
                <a:gridCol w="1932574"/>
                <a:gridCol w="2243387"/>
                <a:gridCol w="457702"/>
                <a:gridCol w="2160242"/>
              </a:tblGrid>
              <a:tr h="42049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화면</a:t>
                      </a:r>
                      <a:r>
                        <a:rPr lang="en-US" altLang="ko-KR" dirty="0" smtClean="0"/>
                        <a:t>ID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00" dirty="0" smtClean="0">
                          <a:effectLst/>
                        </a:rPr>
                        <a:t> App</a:t>
                      </a:r>
                      <a:r>
                        <a:rPr lang="en-US" altLang="ko-KR" sz="1200" kern="100" dirty="0" smtClean="0">
                          <a:effectLst/>
                        </a:rPr>
                        <a:t>_</a:t>
                      </a:r>
                      <a:r>
                        <a:rPr lang="ko-KR" altLang="en-US" sz="1200" kern="100" dirty="0" err="1" smtClean="0">
                          <a:effectLst/>
                        </a:rPr>
                        <a:t>홈관리</a:t>
                      </a:r>
                      <a:r>
                        <a:rPr lang="en-US" altLang="ko-KR" sz="1200" kern="100" dirty="0" smtClean="0">
                          <a:effectLst/>
                        </a:rPr>
                        <a:t>_#1</a:t>
                      </a:r>
                      <a:endParaRPr lang="ko-KR" altLang="ko-KR" sz="12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화면제목</a:t>
                      </a:r>
                      <a:endParaRPr lang="ko-KR" altLang="en-US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 smtClean="0"/>
                        <a:t>가족 목록보기</a:t>
                      </a:r>
                      <a:r>
                        <a:rPr lang="en-US" altLang="ko-KR" sz="1800" dirty="0" smtClean="0"/>
                        <a:t>(</a:t>
                      </a:r>
                      <a:r>
                        <a:rPr lang="ko-KR" altLang="en-US" sz="1800" dirty="0" smtClean="0"/>
                        <a:t>매니저</a:t>
                      </a:r>
                      <a:r>
                        <a:rPr lang="en-US" altLang="ko-KR" sz="1800" dirty="0" smtClean="0"/>
                        <a:t>)</a:t>
                      </a: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420496">
                <a:tc gridSpan="3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페이지경로 </a:t>
                      </a:r>
                      <a:r>
                        <a:rPr lang="en-US" altLang="ko-KR" dirty="0" smtClean="0"/>
                        <a:t>: </a:t>
                      </a:r>
                      <a:r>
                        <a:rPr lang="en-US" altLang="ko-KR" sz="1800" kern="100" dirty="0" smtClean="0">
                          <a:effectLst/>
                        </a:rPr>
                        <a:t> </a:t>
                      </a:r>
                      <a:r>
                        <a:rPr kumimoji="0" lang="en-US" altLang="ko-KR" sz="1800" b="0" i="0" u="none" strike="noStrike" kern="1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kumimoji="0" lang="en-US" altLang="ko-KR" sz="1200" b="0" i="0" u="none" strike="noStrike" kern="1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App_</a:t>
                      </a:r>
                      <a:r>
                        <a:rPr kumimoji="0" lang="ko-KR" altLang="en-US" sz="1200" b="0" i="0" u="none" strike="noStrike" kern="1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로그인</a:t>
                      </a:r>
                      <a:r>
                        <a:rPr kumimoji="0" lang="en-US" altLang="ko-KR" sz="1200" b="0" i="0" u="none" strike="noStrike" kern="1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_#1</a:t>
                      </a:r>
                      <a:r>
                        <a:rPr kumimoji="0" lang="ko-KR" altLang="en-US" sz="1200" b="0" i="0" u="none" strike="noStrike" kern="1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에서 </a:t>
                      </a:r>
                      <a:r>
                        <a:rPr kumimoji="0" lang="ko-KR" altLang="en-US" sz="1200" b="0" i="0" u="none" strike="noStrike" kern="1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관리자 정보로 로그인</a:t>
                      </a:r>
                      <a:r>
                        <a:rPr kumimoji="0" lang="en-US" altLang="ko-KR" sz="1200" b="0" i="0" u="none" strike="noStrike" kern="1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ko-KR" sz="18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Description </a:t>
                      </a:r>
                      <a:r>
                        <a:rPr lang="en-US" altLang="ko-KR" dirty="0" smtClean="0"/>
                        <a:t>(</a:t>
                      </a:r>
                      <a:r>
                        <a:rPr lang="ko-KR" altLang="en-US" dirty="0" smtClean="0"/>
                        <a:t>백태영</a:t>
                      </a:r>
                      <a:r>
                        <a:rPr lang="en-US" altLang="ko-KR" dirty="0" smtClean="0"/>
                        <a:t>)</a:t>
                      </a:r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359343">
                <a:tc rowSpan="7"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7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7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1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50" dirty="0" smtClean="0"/>
                        <a:t>매니저용 </a:t>
                      </a:r>
                      <a:r>
                        <a:rPr lang="ko-KR" altLang="en-US" sz="1150" dirty="0" smtClean="0"/>
                        <a:t>메뉴</a:t>
                      </a:r>
                      <a:r>
                        <a:rPr lang="en-US" altLang="ko-KR" sz="1150" dirty="0" smtClean="0"/>
                        <a:t>. </a:t>
                      </a:r>
                    </a:p>
                    <a:p>
                      <a:r>
                        <a:rPr lang="ko-KR" altLang="en-US" sz="1150" dirty="0" smtClean="0"/>
                        <a:t>기본 사용자의 메뉴와 더불어</a:t>
                      </a:r>
                      <a:r>
                        <a:rPr lang="en-US" altLang="ko-KR" sz="1150" dirty="0" smtClean="0"/>
                        <a:t>,</a:t>
                      </a:r>
                      <a:r>
                        <a:rPr lang="en-US" altLang="ko-KR" sz="1150" baseline="0" dirty="0" smtClean="0"/>
                        <a:t> </a:t>
                      </a:r>
                      <a:r>
                        <a:rPr lang="ko-KR" altLang="en-US" sz="1150" dirty="0" smtClean="0"/>
                        <a:t>구성원 추가와 이웃 검색 기능을 이용할 수 있다</a:t>
                      </a:r>
                      <a:r>
                        <a:rPr lang="en-US" altLang="ko-KR" sz="1150" dirty="0" smtClean="0"/>
                        <a:t>.</a:t>
                      </a:r>
                      <a:r>
                        <a:rPr lang="en-US" altLang="ko-KR" sz="1150" baseline="0" dirty="0" smtClean="0"/>
                        <a:t> </a:t>
                      </a:r>
                      <a:r>
                        <a:rPr lang="ko-KR" altLang="en-US" sz="1150" baseline="0" dirty="0" smtClean="0"/>
                        <a:t>해당 서비스를</a:t>
                      </a:r>
                      <a:r>
                        <a:rPr lang="ko-KR" altLang="en-US" sz="1150" dirty="0" smtClean="0"/>
                        <a:t> </a:t>
                      </a:r>
                      <a:r>
                        <a:rPr lang="ko-KR" altLang="en-US" sz="1150" dirty="0" smtClean="0"/>
                        <a:t>클릭하면 해당 서비스 화면으로 이동한다</a:t>
                      </a:r>
                      <a:r>
                        <a:rPr lang="en-US" altLang="ko-KR" sz="1150" dirty="0" smtClean="0"/>
                        <a:t>.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929175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2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50" dirty="0" smtClean="0"/>
                        <a:t>홈 이름을 변경한다</a:t>
                      </a:r>
                      <a:r>
                        <a:rPr lang="en-US" altLang="ko-KR" sz="1150" dirty="0" smtClean="0"/>
                        <a:t>.</a:t>
                      </a:r>
                    </a:p>
                    <a:p>
                      <a:r>
                        <a:rPr lang="ko-KR" altLang="en-US" sz="1150" dirty="0" smtClean="0"/>
                        <a:t>클릭 시 홈 이름 변경하는 화면이 나타난다</a:t>
                      </a:r>
                      <a:r>
                        <a:rPr lang="en-US" altLang="ko-KR" sz="1150" dirty="0" smtClean="0"/>
                        <a:t>. </a:t>
                      </a:r>
                      <a:r>
                        <a:rPr lang="ko-KR" altLang="en-US" sz="1150" dirty="0" smtClean="0"/>
                        <a:t>확인을 클릭하면 현재 홈 화면이 변경된다</a:t>
                      </a:r>
                      <a:r>
                        <a:rPr lang="en-US" altLang="ko-KR" sz="1150" dirty="0" smtClean="0"/>
                        <a:t>.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648072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3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50" baseline="0" dirty="0" smtClean="0"/>
                        <a:t>구성원들의 </a:t>
                      </a:r>
                      <a:r>
                        <a:rPr lang="ko-KR" altLang="en-US" sz="1150" baseline="0" dirty="0" err="1" smtClean="0"/>
                        <a:t>간략</a:t>
                      </a:r>
                      <a:r>
                        <a:rPr lang="ko-KR" altLang="en-US" sz="1150" baseline="0" dirty="0" smtClean="0"/>
                        <a:t> 정보</a:t>
                      </a:r>
                      <a:r>
                        <a:rPr lang="en-US" altLang="ko-KR" sz="1150" baseline="0" dirty="0" smtClean="0"/>
                        <a:t>(</a:t>
                      </a:r>
                      <a:r>
                        <a:rPr lang="ko-KR" altLang="en-US" sz="1150" baseline="0" dirty="0" smtClean="0"/>
                        <a:t>홈 이름</a:t>
                      </a:r>
                      <a:r>
                        <a:rPr lang="en-US" altLang="ko-KR" sz="1150" baseline="0" dirty="0" smtClean="0"/>
                        <a:t>, </a:t>
                      </a:r>
                      <a:r>
                        <a:rPr lang="ko-KR" altLang="en-US" sz="1150" baseline="0" dirty="0" smtClean="0"/>
                        <a:t>구성원명</a:t>
                      </a:r>
                      <a:r>
                        <a:rPr lang="en-US" altLang="ko-KR" sz="1150" baseline="0" dirty="0" smtClean="0"/>
                        <a:t>,</a:t>
                      </a:r>
                      <a:r>
                        <a:rPr lang="ko-KR" altLang="en-US" sz="1150" baseline="0" dirty="0" smtClean="0"/>
                        <a:t>프로필사진</a:t>
                      </a:r>
                      <a:r>
                        <a:rPr lang="en-US" altLang="ko-KR" sz="1150" baseline="0" dirty="0" smtClean="0"/>
                        <a:t>,</a:t>
                      </a:r>
                      <a:r>
                        <a:rPr lang="ko-KR" altLang="en-US" sz="1150" baseline="0" dirty="0" smtClean="0"/>
                        <a:t>생일</a:t>
                      </a:r>
                      <a:r>
                        <a:rPr lang="en-US" altLang="ko-KR" sz="1150" baseline="0" dirty="0" smtClean="0"/>
                        <a:t>, </a:t>
                      </a:r>
                      <a:r>
                        <a:rPr lang="ko-KR" altLang="en-US" sz="1150" baseline="0" dirty="0" smtClean="0"/>
                        <a:t>이름</a:t>
                      </a:r>
                      <a:r>
                        <a:rPr lang="en-US" altLang="ko-KR" sz="1150" baseline="0" dirty="0" smtClean="0"/>
                        <a:t>[</a:t>
                      </a:r>
                      <a:r>
                        <a:rPr lang="ko-KR" altLang="en-US" sz="1150" baseline="0" dirty="0" smtClean="0"/>
                        <a:t>별명</a:t>
                      </a:r>
                      <a:r>
                        <a:rPr lang="en-US" altLang="ko-KR" sz="1150" baseline="0" dirty="0" smtClean="0"/>
                        <a:t>])</a:t>
                      </a:r>
                      <a:r>
                        <a:rPr lang="ko-KR" altLang="en-US" sz="1150" baseline="0" dirty="0" smtClean="0"/>
                        <a:t>가 나타난다</a:t>
                      </a:r>
                      <a:r>
                        <a:rPr lang="en-US" altLang="ko-KR" sz="1150" baseline="0" dirty="0" smtClean="0"/>
                        <a:t>.</a:t>
                      </a:r>
                      <a:endParaRPr lang="en-US" altLang="ko-KR" sz="1150" dirty="0" smtClean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648072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 smtClean="0"/>
                        <a:t>4</a:t>
                      </a:r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50" baseline="0" dirty="0" smtClean="0"/>
                        <a:t>이름 클릭 시</a:t>
                      </a:r>
                      <a:r>
                        <a:rPr lang="en-US" altLang="ko-KR" sz="1150" baseline="0" dirty="0" smtClean="0"/>
                        <a:t>, </a:t>
                      </a:r>
                      <a:r>
                        <a:rPr lang="ko-KR" altLang="en-US" sz="1150" baseline="0" dirty="0" smtClean="0"/>
                        <a:t>해당 구성원에 대한 상세 정보를 보여주는 </a:t>
                      </a:r>
                      <a:r>
                        <a:rPr lang="en-US" altLang="ko-KR" sz="1150" baseline="0" dirty="0" smtClean="0"/>
                        <a:t>App</a:t>
                      </a:r>
                      <a:r>
                        <a:rPr lang="en-US" altLang="ko-KR" sz="1150" baseline="0" dirty="0" smtClean="0"/>
                        <a:t>_</a:t>
                      </a:r>
                      <a:r>
                        <a:rPr lang="ko-KR" altLang="en-US" sz="1150" baseline="0" dirty="0" err="1" smtClean="0"/>
                        <a:t>홈관리</a:t>
                      </a:r>
                      <a:r>
                        <a:rPr lang="en-US" altLang="ko-KR" sz="1150" baseline="0" dirty="0" smtClean="0"/>
                        <a:t>_#</a:t>
                      </a:r>
                      <a:r>
                        <a:rPr lang="en-US" altLang="ko-KR" sz="1150" baseline="0" dirty="0" smtClean="0"/>
                        <a:t>2</a:t>
                      </a:r>
                      <a:r>
                        <a:rPr lang="ko-KR" altLang="en-US" sz="1150" baseline="0" dirty="0" smtClean="0"/>
                        <a:t>로 이동한다</a:t>
                      </a:r>
                      <a:r>
                        <a:rPr lang="en-US" altLang="ko-KR" sz="1150" baseline="0" dirty="0" smtClean="0"/>
                        <a:t>.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648072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5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50" baseline="0" dirty="0" smtClean="0"/>
                        <a:t>클릭 시</a:t>
                      </a:r>
                      <a:r>
                        <a:rPr lang="en-US" altLang="ko-KR" sz="1150" baseline="0" dirty="0" smtClean="0"/>
                        <a:t>, </a:t>
                      </a:r>
                      <a:r>
                        <a:rPr lang="ko-KR" altLang="en-US" sz="1150" baseline="0" dirty="0" smtClean="0"/>
                        <a:t>해당 사용자를 가족에서 삭제할 것인지를 묻는 화면이 나타난다</a:t>
                      </a:r>
                      <a:r>
                        <a:rPr lang="en-US" altLang="ko-KR" sz="1150" baseline="0" dirty="0" smtClean="0"/>
                        <a:t>.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50" baseline="0" dirty="0" smtClean="0"/>
                        <a:t>예 선택 시 해당 사용자가 가족에서 삭제된다</a:t>
                      </a:r>
                      <a:r>
                        <a:rPr lang="en-US" altLang="ko-KR" sz="1150" baseline="0" dirty="0" smtClean="0"/>
                        <a:t>.</a:t>
                      </a:r>
                      <a:endParaRPr lang="en-US" altLang="ko-KR" sz="1150" baseline="0" dirty="0" smtClean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90015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6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50" baseline="0" dirty="0" smtClean="0"/>
                        <a:t>프로필 수정 </a:t>
                      </a:r>
                      <a:r>
                        <a:rPr lang="ko-KR" altLang="en-US" sz="1150" baseline="0" dirty="0" err="1" smtClean="0"/>
                        <a:t>클릭시</a:t>
                      </a:r>
                      <a:r>
                        <a:rPr lang="en-US" altLang="ko-KR" sz="1150" baseline="0" dirty="0" smtClean="0"/>
                        <a:t>, App_</a:t>
                      </a:r>
                      <a:r>
                        <a:rPr lang="ko-KR" altLang="en-US" sz="1150" baseline="0" dirty="0" smtClean="0"/>
                        <a:t>개인프로필 수정</a:t>
                      </a:r>
                      <a:r>
                        <a:rPr lang="en-US" altLang="ko-KR" sz="1150" baseline="0" dirty="0" smtClean="0"/>
                        <a:t>_#1</a:t>
                      </a:r>
                      <a:r>
                        <a:rPr lang="ko-KR" altLang="en-US" sz="1150" baseline="0" dirty="0" smtClean="0"/>
                        <a:t>로</a:t>
                      </a:r>
                      <a:r>
                        <a:rPr lang="en-US" altLang="ko-KR" sz="1150" baseline="0" dirty="0" smtClean="0"/>
                        <a:t> </a:t>
                      </a:r>
                      <a:r>
                        <a:rPr lang="ko-KR" altLang="en-US" sz="1150" baseline="0" dirty="0" smtClean="0"/>
                        <a:t>이동한다</a:t>
                      </a:r>
                      <a:r>
                        <a:rPr lang="en-US" altLang="ko-KR" sz="1150" baseline="0" dirty="0" smtClean="0"/>
                        <a:t>.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90015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7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50" baseline="0" dirty="0" smtClean="0"/>
                        <a:t>우리 가족에게 이웃 신청을 한 목록을 확인할 수 있는 </a:t>
                      </a:r>
                      <a:r>
                        <a:rPr lang="en-US" altLang="ko-KR" sz="1150" baseline="0" dirty="0" smtClean="0"/>
                        <a:t>App_</a:t>
                      </a:r>
                      <a:r>
                        <a:rPr lang="ko-KR" altLang="en-US" sz="1150" baseline="0" dirty="0" smtClean="0"/>
                        <a:t>이웃요청관리</a:t>
                      </a:r>
                      <a:r>
                        <a:rPr lang="en-US" altLang="ko-KR" sz="1150" baseline="0" dirty="0" smtClean="0"/>
                        <a:t>_#1</a:t>
                      </a:r>
                      <a:r>
                        <a:rPr lang="ko-KR" altLang="en-US" sz="1150" baseline="0" dirty="0" smtClean="0"/>
                        <a:t>로</a:t>
                      </a:r>
                      <a:r>
                        <a:rPr lang="en-US" altLang="ko-KR" sz="1150" baseline="0" dirty="0" smtClean="0"/>
                        <a:t> </a:t>
                      </a:r>
                      <a:r>
                        <a:rPr lang="ko-KR" altLang="en-US" sz="1150" baseline="0" dirty="0" smtClean="0"/>
                        <a:t>이동한다</a:t>
                      </a:r>
                      <a:r>
                        <a:rPr lang="en-US" altLang="ko-KR" sz="1150" baseline="0" dirty="0" smtClean="0"/>
                        <a:t>.</a:t>
                      </a:r>
                      <a:endParaRPr lang="en-US" altLang="ko-KR" sz="1150" baseline="0" dirty="0" smtClean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649" y="769748"/>
            <a:ext cx="2951364" cy="5952668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>
            <a:off x="1005629" y="2009873"/>
            <a:ext cx="360040" cy="33399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" name="타원 2"/>
          <p:cNvSpPr/>
          <p:nvPr/>
        </p:nvSpPr>
        <p:spPr>
          <a:xfrm>
            <a:off x="-4689181" y="838369"/>
            <a:ext cx="55651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3790206" y="2294293"/>
            <a:ext cx="360040" cy="33399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913360" y="2913948"/>
            <a:ext cx="5785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2/21</a:t>
            </a:r>
            <a:endParaRPr lang="ko-KR" altLang="en-US" sz="1400" dirty="0"/>
          </a:p>
        </p:txBody>
      </p:sp>
      <p:sp>
        <p:nvSpPr>
          <p:cNvPr id="9" name="TextBox 8"/>
          <p:cNvSpPr txBox="1"/>
          <p:nvPr/>
        </p:nvSpPr>
        <p:spPr>
          <a:xfrm>
            <a:off x="3024802" y="3230476"/>
            <a:ext cx="5785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1/16</a:t>
            </a:r>
            <a:endParaRPr lang="ko-KR" altLang="en-US" sz="1400" dirty="0"/>
          </a:p>
        </p:txBody>
      </p:sp>
      <p:sp>
        <p:nvSpPr>
          <p:cNvPr id="10" name="TextBox 9"/>
          <p:cNvSpPr txBox="1"/>
          <p:nvPr/>
        </p:nvSpPr>
        <p:spPr>
          <a:xfrm>
            <a:off x="2972268" y="3532950"/>
            <a:ext cx="8076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11/16</a:t>
            </a:r>
            <a:endParaRPr lang="ko-KR" altLang="en-US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2913360" y="3769295"/>
            <a:ext cx="5785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6/21</a:t>
            </a:r>
            <a:endParaRPr lang="ko-KR" altLang="en-US" sz="1400" dirty="0"/>
          </a:p>
        </p:txBody>
      </p:sp>
      <p:grpSp>
        <p:nvGrpSpPr>
          <p:cNvPr id="12" name="그룹 11"/>
          <p:cNvGrpSpPr/>
          <p:nvPr/>
        </p:nvGrpSpPr>
        <p:grpSpPr>
          <a:xfrm>
            <a:off x="1376688" y="5187286"/>
            <a:ext cx="1611136" cy="862567"/>
            <a:chOff x="-1803630" y="4592975"/>
            <a:chExt cx="1611136" cy="862567"/>
          </a:xfrm>
        </p:grpSpPr>
        <p:grpSp>
          <p:nvGrpSpPr>
            <p:cNvPr id="14" name="그룹 13"/>
            <p:cNvGrpSpPr/>
            <p:nvPr/>
          </p:nvGrpSpPr>
          <p:grpSpPr>
            <a:xfrm>
              <a:off x="-1719657" y="4592975"/>
              <a:ext cx="1370780" cy="862567"/>
              <a:chOff x="-1719657" y="4592975"/>
              <a:chExt cx="1370780" cy="862567"/>
            </a:xfrm>
          </p:grpSpPr>
          <p:sp>
            <p:nvSpPr>
              <p:cNvPr id="16" name="직사각형 15"/>
              <p:cNvSpPr/>
              <p:nvPr/>
            </p:nvSpPr>
            <p:spPr>
              <a:xfrm>
                <a:off x="-1719655" y="4592975"/>
                <a:ext cx="1370778" cy="86256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-1719657" y="4647297"/>
                <a:ext cx="1370780" cy="2170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600" dirty="0" smtClean="0"/>
                  <a:t>프로필 수</a:t>
                </a:r>
                <a:r>
                  <a:rPr lang="ko-KR" altLang="en-US" sz="1600" dirty="0"/>
                  <a:t>정</a:t>
                </a:r>
              </a:p>
            </p:txBody>
          </p:sp>
          <p:cxnSp>
            <p:nvCxnSpPr>
              <p:cNvPr id="18" name="직선 연결선 17"/>
              <p:cNvCxnSpPr/>
              <p:nvPr/>
            </p:nvCxnSpPr>
            <p:spPr>
              <a:xfrm>
                <a:off x="-1719655" y="5042608"/>
                <a:ext cx="1370778" cy="0"/>
              </a:xfrm>
              <a:prstGeom prst="line">
                <a:avLst/>
              </a:prstGeom>
              <a:ln w="15875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TextBox 14"/>
            <p:cNvSpPr txBox="1"/>
            <p:nvPr/>
          </p:nvSpPr>
          <p:spPr>
            <a:xfrm>
              <a:off x="-1803630" y="5105735"/>
              <a:ext cx="16111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 smtClean="0"/>
                <a:t>이웃 요청 확인</a:t>
              </a:r>
              <a:endParaRPr lang="ko-KR" altLang="en-US" sz="1600" dirty="0"/>
            </a:p>
          </p:txBody>
        </p:sp>
      </p:grpSp>
      <p:sp>
        <p:nvSpPr>
          <p:cNvPr id="19" name="직사각형 18"/>
          <p:cNvSpPr/>
          <p:nvPr/>
        </p:nvSpPr>
        <p:spPr>
          <a:xfrm>
            <a:off x="2696822" y="4045817"/>
            <a:ext cx="360040" cy="33399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435942" y="2579951"/>
            <a:ext cx="360040" cy="33399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430166" y="4077072"/>
            <a:ext cx="360040" cy="33399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2871761" y="5241608"/>
            <a:ext cx="360040" cy="33399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4098" name="Picture 2" descr="C:\Users\bty\Desktop\새 폴더 (7)\그림25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969715"/>
            <a:ext cx="1872208" cy="1374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직선 화살표 연결선 5"/>
          <p:cNvCxnSpPr>
            <a:stCxn id="13" idx="3"/>
          </p:cNvCxnSpPr>
          <p:nvPr/>
        </p:nvCxnSpPr>
        <p:spPr>
          <a:xfrm flipV="1">
            <a:off x="4150246" y="2009873"/>
            <a:ext cx="637778" cy="45141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/>
          <p:cNvSpPr/>
          <p:nvPr/>
        </p:nvSpPr>
        <p:spPr>
          <a:xfrm>
            <a:off x="2890811" y="5674951"/>
            <a:ext cx="360040" cy="33399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7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4099" name="Picture 3" descr="C:\Users\bty\Desktop\새 폴더 (7)\그림26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1181" y="2984733"/>
            <a:ext cx="2098458" cy="1522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9" name="직선 화살표 연결선 38"/>
          <p:cNvCxnSpPr/>
          <p:nvPr/>
        </p:nvCxnSpPr>
        <p:spPr>
          <a:xfrm>
            <a:off x="3610186" y="3923183"/>
            <a:ext cx="132185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5840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2807047"/>
              </p:ext>
            </p:extLst>
          </p:nvPr>
        </p:nvGraphicFramePr>
        <p:xfrm>
          <a:off x="-10096" y="44625"/>
          <a:ext cx="9118600" cy="634714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27673"/>
                <a:gridCol w="2127673"/>
                <a:gridCol w="2127673"/>
                <a:gridCol w="478269"/>
                <a:gridCol w="2257312"/>
              </a:tblGrid>
              <a:tr h="31178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</a:t>
                      </a:r>
                      <a:r>
                        <a:rPr lang="en-US" altLang="ko-KR" sz="1500" dirty="0" smtClean="0"/>
                        <a:t>ID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kern="100" dirty="0" smtClean="0">
                          <a:effectLst/>
                        </a:rPr>
                        <a:t>App_</a:t>
                      </a:r>
                      <a:r>
                        <a:rPr lang="ko-KR" altLang="en-US" sz="1600" kern="100" dirty="0" err="1" smtClean="0">
                          <a:effectLst/>
                        </a:rPr>
                        <a:t>홈관리</a:t>
                      </a:r>
                      <a:r>
                        <a:rPr lang="en-US" altLang="ko-KR" sz="1600" kern="100" dirty="0" smtClean="0">
                          <a:effectLst/>
                        </a:rPr>
                        <a:t>_#2</a:t>
                      </a:r>
                      <a:endParaRPr lang="ko-KR" altLang="ko-KR" sz="16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화면제목</a:t>
                      </a:r>
                      <a:endParaRPr lang="ko-KR" altLang="en-US" sz="15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smtClean="0"/>
                        <a:t>상세프로필 화면</a:t>
                      </a:r>
                      <a:r>
                        <a:rPr lang="en-US" altLang="ko-KR" sz="1500" dirty="0" smtClean="0"/>
                        <a:t>(</a:t>
                      </a:r>
                      <a:r>
                        <a:rPr lang="ko-KR" altLang="en-US" sz="1500" dirty="0" smtClean="0"/>
                        <a:t>매니저</a:t>
                      </a:r>
                      <a:r>
                        <a:rPr lang="en-US" altLang="ko-KR" sz="1500" dirty="0" smtClean="0"/>
                        <a:t>)</a:t>
                      </a:r>
                      <a:endParaRPr lang="ko-KR" altLang="en-US" sz="1500" dirty="0" smtClean="0"/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11782">
                <a:tc gridSpan="3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smtClean="0"/>
                        <a:t>페이지경로 </a:t>
                      </a:r>
                      <a:r>
                        <a:rPr lang="en-US" altLang="ko-KR" sz="1500" dirty="0" smtClean="0"/>
                        <a:t>: </a:t>
                      </a:r>
                      <a:r>
                        <a:rPr lang="en-US" altLang="ko-KR" sz="1400" kern="100" dirty="0" smtClean="0">
                          <a:effectLst/>
                        </a:rPr>
                        <a:t>App_</a:t>
                      </a:r>
                      <a:r>
                        <a:rPr lang="ko-KR" altLang="en-US" sz="1400" kern="100" dirty="0" err="1" smtClean="0">
                          <a:effectLst/>
                        </a:rPr>
                        <a:t>홈관리</a:t>
                      </a:r>
                      <a:r>
                        <a:rPr lang="en-US" altLang="ko-KR" sz="1400" kern="100" dirty="0" smtClean="0">
                          <a:effectLst/>
                        </a:rPr>
                        <a:t>_#1</a:t>
                      </a:r>
                      <a:r>
                        <a:rPr lang="en-US" altLang="ko-KR" sz="1400" kern="100" baseline="0" dirty="0" smtClean="0">
                          <a:effectLst/>
                        </a:rPr>
                        <a:t> </a:t>
                      </a:r>
                      <a:r>
                        <a:rPr lang="ko-KR" altLang="en-US" sz="1500" dirty="0" smtClean="0"/>
                        <a:t>화면에서 </a:t>
                      </a:r>
                      <a:r>
                        <a:rPr lang="ko-KR" altLang="en-US" sz="1500" dirty="0" smtClean="0"/>
                        <a:t>구성원 이름 클릭</a:t>
                      </a:r>
                      <a:r>
                        <a:rPr lang="en-US" altLang="ko-KR" sz="1500" dirty="0" smtClean="0"/>
                        <a:t>.</a:t>
                      </a:r>
                      <a:endParaRPr lang="ko-KR" altLang="en-US" sz="1500" dirty="0"/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Description (</a:t>
                      </a:r>
                      <a:r>
                        <a:rPr lang="ko-KR" altLang="en-US" sz="1500" dirty="0" smtClean="0"/>
                        <a:t>백태영</a:t>
                      </a:r>
                      <a:r>
                        <a:rPr lang="en-US" altLang="ko-KR" sz="1500" dirty="0" smtClean="0"/>
                        <a:t>)</a:t>
                      </a:r>
                      <a:endParaRPr lang="ko-KR" altLang="en-US" sz="15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16103">
                <a:tc rowSpan="6"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6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6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1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매니저가 </a:t>
                      </a: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선택한 가족의 상세 프로필정보를 표시해준다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선택한 가족 구성원의 프로필 사진과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, </a:t>
                      </a: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이름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, </a:t>
                      </a: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아이디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, </a:t>
                      </a: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휴대폰 번호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, </a:t>
                      </a:r>
                      <a:r>
                        <a:rPr lang="ko-KR" altLang="en-US" sz="1200" kern="100" dirty="0" err="1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이메일</a:t>
                      </a: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 주소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, </a:t>
                      </a: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생일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, </a:t>
                      </a: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별명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, </a:t>
                      </a: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색상 등을 보여준다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09702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2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</a:rPr>
                        <a:t>매니저 권한 위임 버튼</a:t>
                      </a:r>
                      <a:r>
                        <a:rPr lang="en-US" altLang="ko-KR" sz="1200" kern="100" dirty="0" smtClean="0">
                          <a:effectLst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</a:rPr>
                        <a:t>클릭 시</a:t>
                      </a:r>
                      <a:r>
                        <a:rPr lang="en-US" altLang="ko-KR" sz="1200" kern="100" dirty="0" smtClean="0">
                          <a:effectLst/>
                        </a:rPr>
                        <a:t>, </a:t>
                      </a:r>
                      <a:r>
                        <a:rPr lang="ko-KR" altLang="en-US" sz="1200" kern="100" dirty="0" smtClean="0">
                          <a:effectLst/>
                        </a:rPr>
                        <a:t>매니저 권한 위임 확인 창이 보여진다</a:t>
                      </a:r>
                      <a:r>
                        <a:rPr lang="en-US" altLang="ko-KR" sz="1200" kern="100" dirty="0" smtClean="0">
                          <a:effectLst/>
                        </a:rPr>
                        <a:t>.</a:t>
                      </a: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005561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3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구성원 삭제하기 버튼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클릭할 시 구성원 삭제 확인 창이 보여진다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210447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4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00" dirty="0" smtClean="0">
                          <a:effectLst/>
                        </a:rPr>
                        <a:t>매니저 권한 위임 확인 버튼</a:t>
                      </a:r>
                      <a:r>
                        <a:rPr lang="en-US" altLang="ko-KR" sz="1200" kern="100" dirty="0" smtClean="0">
                          <a:effectLst/>
                        </a:rPr>
                        <a:t>.</a:t>
                      </a:r>
                    </a:p>
                    <a:p>
                      <a:pPr marL="0" marR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00" dirty="0" smtClean="0">
                          <a:effectLst/>
                        </a:rPr>
                        <a:t>클릭 시</a:t>
                      </a:r>
                      <a:r>
                        <a:rPr lang="en-US" altLang="ko-KR" sz="1200" kern="100" dirty="0" smtClean="0">
                          <a:effectLst/>
                        </a:rPr>
                        <a:t>, </a:t>
                      </a:r>
                      <a:r>
                        <a:rPr lang="ko-KR" altLang="en-US" sz="1200" kern="100" dirty="0" smtClean="0">
                          <a:effectLst/>
                        </a:rPr>
                        <a:t>서버로 요청하여 선택한 가족 구성원에게 매니저 권한을 위임할 수 있다</a:t>
                      </a:r>
                      <a:r>
                        <a:rPr lang="en-US" altLang="ko-KR" sz="1200" kern="100" dirty="0" smtClean="0">
                          <a:effectLst/>
                        </a:rPr>
                        <a:t>.</a:t>
                      </a:r>
                    </a:p>
                    <a:p>
                      <a:pPr marL="0" marR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00" dirty="0" smtClean="0">
                          <a:effectLst/>
                        </a:rPr>
                        <a:t>성공적으로 권한이 위임되면 다시 </a:t>
                      </a:r>
                      <a:r>
                        <a:rPr lang="ko-KR" altLang="en-US" sz="1200" kern="100" dirty="0" err="1" smtClean="0">
                          <a:effectLst/>
                        </a:rPr>
                        <a:t>로그인을</a:t>
                      </a:r>
                      <a:r>
                        <a:rPr lang="ko-KR" altLang="en-US" sz="1200" kern="100" dirty="0" smtClean="0">
                          <a:effectLst/>
                        </a:rPr>
                        <a:t> </a:t>
                      </a:r>
                      <a:r>
                        <a:rPr lang="ko-KR" altLang="en-US" sz="1200" kern="100" dirty="0" err="1" smtClean="0">
                          <a:effectLst/>
                        </a:rPr>
                        <a:t>해야한다</a:t>
                      </a:r>
                      <a:r>
                        <a:rPr lang="en-US" altLang="ko-KR" sz="1200" kern="100" dirty="0" smtClean="0">
                          <a:effectLst/>
                        </a:rPr>
                        <a:t>.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595790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5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취소 버튼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매니저 권한 위임하기가 취소된다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800675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6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구성원 삭제 확인 버튼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</a:p>
                    <a:p>
                      <a:pPr marL="0" marR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클릭 시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, </a:t>
                      </a: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서버로 선택한 구성원의 정보를 보내 해당 구성원을 가족에서부터 삭제할 수 있다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  <a:endParaRPr lang="ko-KR" altLang="ko-KR" sz="12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2" name="직사각형 11"/>
          <p:cNvSpPr/>
          <p:nvPr/>
        </p:nvSpPr>
        <p:spPr>
          <a:xfrm>
            <a:off x="1394756" y="2996952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89188" y="692696"/>
            <a:ext cx="2284924" cy="4608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435292" y="4466873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55272" y="1770179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423356" y="4442379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grpSp>
        <p:nvGrpSpPr>
          <p:cNvPr id="7173" name="그룹 7172"/>
          <p:cNvGrpSpPr/>
          <p:nvPr/>
        </p:nvGrpSpPr>
        <p:grpSpPr>
          <a:xfrm>
            <a:off x="2687712" y="1850782"/>
            <a:ext cx="2832336" cy="1860291"/>
            <a:chOff x="4641444" y="2158929"/>
            <a:chExt cx="2832336" cy="1860291"/>
          </a:xfrm>
        </p:grpSpPr>
        <p:grpSp>
          <p:nvGrpSpPr>
            <p:cNvPr id="40" name="그룹 39"/>
            <p:cNvGrpSpPr/>
            <p:nvPr/>
          </p:nvGrpSpPr>
          <p:grpSpPr>
            <a:xfrm>
              <a:off x="4641444" y="2158929"/>
              <a:ext cx="2832336" cy="1860291"/>
              <a:chOff x="5796136" y="1769281"/>
              <a:chExt cx="2810942" cy="1860291"/>
            </a:xfrm>
          </p:grpSpPr>
          <p:grpSp>
            <p:nvGrpSpPr>
              <p:cNvPr id="41" name="그룹 40"/>
              <p:cNvGrpSpPr/>
              <p:nvPr/>
            </p:nvGrpSpPr>
            <p:grpSpPr>
              <a:xfrm>
                <a:off x="5796136" y="1769281"/>
                <a:ext cx="2810942" cy="1860291"/>
                <a:chOff x="5796136" y="1769281"/>
                <a:chExt cx="2810942" cy="1860291"/>
              </a:xfrm>
            </p:grpSpPr>
            <p:sp>
              <p:nvSpPr>
                <p:cNvPr id="44" name="직사각형 43"/>
                <p:cNvSpPr/>
                <p:nvPr/>
              </p:nvSpPr>
              <p:spPr>
                <a:xfrm>
                  <a:off x="5796136" y="1769281"/>
                  <a:ext cx="2810942" cy="1860291"/>
                </a:xfrm>
                <a:prstGeom prst="rect">
                  <a:avLst/>
                </a:prstGeom>
                <a:gradFill>
                  <a:gsLst>
                    <a:gs pos="1000">
                      <a:schemeClr val="bg1"/>
                    </a:gs>
                    <a:gs pos="98000">
                      <a:schemeClr val="bg1"/>
                    </a:gs>
                    <a:gs pos="49000">
                      <a:srgbClr val="CDFBFF"/>
                    </a:gs>
                  </a:gsLst>
                  <a:lin ang="5400000" scaled="0"/>
                </a:grad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45" name="직선 연결선 44"/>
                <p:cNvCxnSpPr/>
                <p:nvPr/>
              </p:nvCxnSpPr>
              <p:spPr>
                <a:xfrm>
                  <a:off x="5796136" y="2132856"/>
                  <a:ext cx="2810942" cy="0"/>
                </a:xfrm>
                <a:prstGeom prst="line">
                  <a:avLst/>
                </a:prstGeom>
                <a:ln w="317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2" name="TextBox 41"/>
              <p:cNvSpPr txBox="1"/>
              <p:nvPr/>
            </p:nvSpPr>
            <p:spPr>
              <a:xfrm>
                <a:off x="6012160" y="1780871"/>
                <a:ext cx="178039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 smtClean="0"/>
                  <a:t>권한 위임 완료</a:t>
                </a:r>
                <a:endParaRPr lang="ko-KR" altLang="en-US" dirty="0"/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5904148" y="2300688"/>
                <a:ext cx="2594918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400" dirty="0" smtClean="0"/>
                  <a:t>아버지 님에게 권한이 위임되어 자동으로 로그아웃 됩니다</a:t>
                </a:r>
                <a:r>
                  <a:rPr lang="en-US" altLang="ko-KR" sz="1400" dirty="0" smtClean="0"/>
                  <a:t>. </a:t>
                </a:r>
                <a:r>
                  <a:rPr lang="ko-KR" altLang="en-US" sz="1400" dirty="0" smtClean="0"/>
                  <a:t>다시 로그인해주세요</a:t>
                </a:r>
                <a:r>
                  <a:rPr lang="en-US" altLang="ko-KR" sz="1400" dirty="0" smtClean="0"/>
                  <a:t>.</a:t>
                </a:r>
              </a:p>
              <a:p>
                <a:endParaRPr lang="ko-KR" altLang="en-US" sz="1400" dirty="0"/>
              </a:p>
            </p:txBody>
          </p:sp>
        </p:grpSp>
        <p:grpSp>
          <p:nvGrpSpPr>
            <p:cNvPr id="46" name="그룹 45"/>
            <p:cNvGrpSpPr/>
            <p:nvPr/>
          </p:nvGrpSpPr>
          <p:grpSpPr>
            <a:xfrm>
              <a:off x="5398777" y="3524171"/>
              <a:ext cx="1405471" cy="456307"/>
              <a:chOff x="7035282" y="5032992"/>
              <a:chExt cx="1169489" cy="456307"/>
            </a:xfrm>
          </p:grpSpPr>
          <p:sp>
            <p:nvSpPr>
              <p:cNvPr id="47" name="모서리가 둥근 직사각형 46"/>
              <p:cNvSpPr/>
              <p:nvPr/>
            </p:nvSpPr>
            <p:spPr>
              <a:xfrm>
                <a:off x="7035282" y="5032992"/>
                <a:ext cx="1169489" cy="456307"/>
              </a:xfrm>
              <a:prstGeom prst="roundRect">
                <a:avLst/>
              </a:prstGeom>
              <a:solidFill>
                <a:srgbClr val="00B0F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" name="TextBox 47"/>
              <p:cNvSpPr txBox="1"/>
              <p:nvPr/>
            </p:nvSpPr>
            <p:spPr>
              <a:xfrm>
                <a:off x="7242536" y="5103436"/>
                <a:ext cx="75498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400" b="1" dirty="0" smtClean="0">
                    <a:solidFill>
                      <a:schemeClr val="bg1"/>
                    </a:solidFill>
                  </a:rPr>
                  <a:t>확인</a:t>
                </a:r>
                <a:endParaRPr lang="ko-KR" altLang="en-US" sz="1400" b="1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7171" name="그룹 7170"/>
          <p:cNvGrpSpPr/>
          <p:nvPr/>
        </p:nvGrpSpPr>
        <p:grpSpPr>
          <a:xfrm>
            <a:off x="3528706" y="5064829"/>
            <a:ext cx="2723503" cy="1748547"/>
            <a:chOff x="4793844" y="2216819"/>
            <a:chExt cx="2832337" cy="1916059"/>
          </a:xfrm>
        </p:grpSpPr>
        <p:grpSp>
          <p:nvGrpSpPr>
            <p:cNvPr id="52" name="그룹 51"/>
            <p:cNvGrpSpPr/>
            <p:nvPr/>
          </p:nvGrpSpPr>
          <p:grpSpPr>
            <a:xfrm>
              <a:off x="4793844" y="2216819"/>
              <a:ext cx="2832337" cy="1860291"/>
              <a:chOff x="5796136" y="1674771"/>
              <a:chExt cx="2810943" cy="1860291"/>
            </a:xfrm>
          </p:grpSpPr>
          <p:grpSp>
            <p:nvGrpSpPr>
              <p:cNvPr id="53" name="그룹 52"/>
              <p:cNvGrpSpPr/>
              <p:nvPr/>
            </p:nvGrpSpPr>
            <p:grpSpPr>
              <a:xfrm>
                <a:off x="5796136" y="1674771"/>
                <a:ext cx="2810943" cy="1860291"/>
                <a:chOff x="5796136" y="1674771"/>
                <a:chExt cx="2810943" cy="1860291"/>
              </a:xfrm>
            </p:grpSpPr>
            <p:sp>
              <p:nvSpPr>
                <p:cNvPr id="56" name="직사각형 55"/>
                <p:cNvSpPr/>
                <p:nvPr/>
              </p:nvSpPr>
              <p:spPr>
                <a:xfrm>
                  <a:off x="5796137" y="1674771"/>
                  <a:ext cx="2810942" cy="1860291"/>
                </a:xfrm>
                <a:prstGeom prst="rect">
                  <a:avLst/>
                </a:prstGeom>
                <a:gradFill>
                  <a:gsLst>
                    <a:gs pos="1000">
                      <a:schemeClr val="bg1"/>
                    </a:gs>
                    <a:gs pos="98000">
                      <a:schemeClr val="bg1"/>
                    </a:gs>
                    <a:gs pos="49000">
                      <a:srgbClr val="CDFBFF"/>
                    </a:gs>
                  </a:gsLst>
                  <a:lin ang="5400000" scaled="0"/>
                </a:grad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57" name="직선 연결선 56"/>
                <p:cNvCxnSpPr/>
                <p:nvPr/>
              </p:nvCxnSpPr>
              <p:spPr>
                <a:xfrm>
                  <a:off x="5796136" y="2132856"/>
                  <a:ext cx="2810942" cy="0"/>
                </a:xfrm>
                <a:prstGeom prst="line">
                  <a:avLst/>
                </a:prstGeom>
                <a:ln w="317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4" name="TextBox 53"/>
              <p:cNvSpPr txBox="1"/>
              <p:nvPr/>
            </p:nvSpPr>
            <p:spPr>
              <a:xfrm>
                <a:off x="6012160" y="1780871"/>
                <a:ext cx="206505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 smtClean="0"/>
                  <a:t>구성원 삭제 확인</a:t>
                </a:r>
                <a:endParaRPr lang="ko-KR" altLang="en-US" dirty="0"/>
              </a:p>
            </p:txBody>
          </p:sp>
          <p:sp>
            <p:nvSpPr>
              <p:cNvPr id="55" name="TextBox 54"/>
              <p:cNvSpPr txBox="1"/>
              <p:nvPr/>
            </p:nvSpPr>
            <p:spPr>
              <a:xfrm>
                <a:off x="5904148" y="2300688"/>
                <a:ext cx="259491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400" dirty="0" smtClean="0"/>
                  <a:t>아버지 님을 가족에서부터 </a:t>
                </a:r>
                <a:endParaRPr lang="en-US" altLang="ko-KR" sz="1400" dirty="0" smtClean="0"/>
              </a:p>
              <a:p>
                <a:pPr algn="ctr"/>
                <a:r>
                  <a:rPr lang="ko-KR" altLang="en-US" sz="1400" dirty="0" smtClean="0"/>
                  <a:t>삭제하시겠습니까</a:t>
                </a:r>
                <a:r>
                  <a:rPr lang="en-US" altLang="ko-KR" sz="1400" dirty="0" smtClean="0"/>
                  <a:t>?</a:t>
                </a:r>
                <a:endParaRPr lang="ko-KR" altLang="en-US" sz="1400" dirty="0"/>
              </a:p>
            </p:txBody>
          </p:sp>
        </p:grpSp>
        <p:grpSp>
          <p:nvGrpSpPr>
            <p:cNvPr id="58" name="그룹 57"/>
            <p:cNvGrpSpPr/>
            <p:nvPr/>
          </p:nvGrpSpPr>
          <p:grpSpPr>
            <a:xfrm>
              <a:off x="4815238" y="3676571"/>
              <a:ext cx="1405471" cy="456307"/>
              <a:chOff x="7035282" y="5032992"/>
              <a:chExt cx="1169489" cy="456307"/>
            </a:xfrm>
          </p:grpSpPr>
          <p:sp>
            <p:nvSpPr>
              <p:cNvPr id="59" name="모서리가 둥근 직사각형 58"/>
              <p:cNvSpPr/>
              <p:nvPr/>
            </p:nvSpPr>
            <p:spPr>
              <a:xfrm>
                <a:off x="7035282" y="5032992"/>
                <a:ext cx="1169489" cy="456307"/>
              </a:xfrm>
              <a:prstGeom prst="roundRect">
                <a:avLst/>
              </a:prstGeom>
              <a:solidFill>
                <a:srgbClr val="00B0F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0" name="TextBox 59"/>
              <p:cNvSpPr txBox="1"/>
              <p:nvPr/>
            </p:nvSpPr>
            <p:spPr>
              <a:xfrm>
                <a:off x="7242536" y="5103436"/>
                <a:ext cx="75498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400" b="1" dirty="0" smtClean="0">
                    <a:solidFill>
                      <a:schemeClr val="bg1"/>
                    </a:solidFill>
                  </a:rPr>
                  <a:t>예</a:t>
                </a:r>
                <a:endParaRPr lang="ko-KR" altLang="en-US" sz="1400" b="1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61" name="그룹 60"/>
            <p:cNvGrpSpPr/>
            <p:nvPr/>
          </p:nvGrpSpPr>
          <p:grpSpPr>
            <a:xfrm>
              <a:off x="6220709" y="3676571"/>
              <a:ext cx="1384077" cy="456307"/>
              <a:chOff x="7035282" y="5032992"/>
              <a:chExt cx="1169489" cy="456307"/>
            </a:xfrm>
          </p:grpSpPr>
          <p:sp>
            <p:nvSpPr>
              <p:cNvPr id="62" name="모서리가 둥근 직사각형 61"/>
              <p:cNvSpPr/>
              <p:nvPr/>
            </p:nvSpPr>
            <p:spPr>
              <a:xfrm>
                <a:off x="7035282" y="5032992"/>
                <a:ext cx="1169489" cy="456307"/>
              </a:xfrm>
              <a:prstGeom prst="roundRect">
                <a:avLst/>
              </a:prstGeom>
              <a:solidFill>
                <a:srgbClr val="00B0F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3" name="TextBox 62"/>
              <p:cNvSpPr txBox="1"/>
              <p:nvPr/>
            </p:nvSpPr>
            <p:spPr>
              <a:xfrm>
                <a:off x="7242536" y="5103436"/>
                <a:ext cx="75498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400" b="1" dirty="0" smtClean="0">
                    <a:solidFill>
                      <a:schemeClr val="bg1"/>
                    </a:solidFill>
                  </a:rPr>
                  <a:t>아니오</a:t>
                </a:r>
                <a:endParaRPr lang="ko-KR" altLang="en-US" sz="1400" b="1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30" name="그룹 29"/>
          <p:cNvGrpSpPr/>
          <p:nvPr/>
        </p:nvGrpSpPr>
        <p:grpSpPr>
          <a:xfrm>
            <a:off x="0" y="5053587"/>
            <a:ext cx="2915816" cy="1804414"/>
            <a:chOff x="4946244" y="2463729"/>
            <a:chExt cx="2832336" cy="1860291"/>
          </a:xfrm>
        </p:grpSpPr>
        <p:grpSp>
          <p:nvGrpSpPr>
            <p:cNvPr id="64" name="그룹 63"/>
            <p:cNvGrpSpPr/>
            <p:nvPr/>
          </p:nvGrpSpPr>
          <p:grpSpPr>
            <a:xfrm>
              <a:off x="4946244" y="2463729"/>
              <a:ext cx="2832336" cy="1860291"/>
              <a:chOff x="5796136" y="1769281"/>
              <a:chExt cx="2810942" cy="1860291"/>
            </a:xfrm>
          </p:grpSpPr>
          <p:grpSp>
            <p:nvGrpSpPr>
              <p:cNvPr id="65" name="그룹 64"/>
              <p:cNvGrpSpPr/>
              <p:nvPr/>
            </p:nvGrpSpPr>
            <p:grpSpPr>
              <a:xfrm>
                <a:off x="5796136" y="1769281"/>
                <a:ext cx="2810942" cy="1860291"/>
                <a:chOff x="5796136" y="1769281"/>
                <a:chExt cx="2810942" cy="1860291"/>
              </a:xfrm>
            </p:grpSpPr>
            <p:sp>
              <p:nvSpPr>
                <p:cNvPr id="68" name="직사각형 67"/>
                <p:cNvSpPr/>
                <p:nvPr/>
              </p:nvSpPr>
              <p:spPr>
                <a:xfrm>
                  <a:off x="5796136" y="1769281"/>
                  <a:ext cx="2810942" cy="1860291"/>
                </a:xfrm>
                <a:prstGeom prst="rect">
                  <a:avLst/>
                </a:prstGeom>
                <a:gradFill>
                  <a:gsLst>
                    <a:gs pos="1000">
                      <a:schemeClr val="bg1"/>
                    </a:gs>
                    <a:gs pos="98000">
                      <a:schemeClr val="bg1"/>
                    </a:gs>
                    <a:gs pos="49000">
                      <a:srgbClr val="CDFBFF"/>
                    </a:gs>
                  </a:gsLst>
                  <a:lin ang="5400000" scaled="0"/>
                </a:grad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69" name="직선 연결선 68"/>
                <p:cNvCxnSpPr/>
                <p:nvPr/>
              </p:nvCxnSpPr>
              <p:spPr>
                <a:xfrm>
                  <a:off x="5796136" y="2132856"/>
                  <a:ext cx="2810942" cy="0"/>
                </a:xfrm>
                <a:prstGeom prst="line">
                  <a:avLst/>
                </a:prstGeom>
                <a:ln w="317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6" name="TextBox 65"/>
              <p:cNvSpPr txBox="1"/>
              <p:nvPr/>
            </p:nvSpPr>
            <p:spPr>
              <a:xfrm>
                <a:off x="6012160" y="1780871"/>
                <a:ext cx="178039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 smtClean="0"/>
                  <a:t>권한 위임 확인</a:t>
                </a:r>
                <a:endParaRPr lang="ko-KR" altLang="en-US" dirty="0"/>
              </a:p>
            </p:txBody>
          </p:sp>
          <p:sp>
            <p:nvSpPr>
              <p:cNvPr id="67" name="TextBox 66"/>
              <p:cNvSpPr txBox="1"/>
              <p:nvPr/>
            </p:nvSpPr>
            <p:spPr>
              <a:xfrm>
                <a:off x="5904148" y="2300688"/>
                <a:ext cx="2594918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400" dirty="0" smtClean="0"/>
                  <a:t>아버지 님에게 매니저 권한을 위임하시겠습니까</a:t>
                </a:r>
                <a:r>
                  <a:rPr lang="en-US" altLang="ko-KR" sz="1400" dirty="0" smtClean="0"/>
                  <a:t>?</a:t>
                </a:r>
              </a:p>
              <a:p>
                <a:r>
                  <a:rPr lang="en-US" altLang="ko-KR" sz="1400" dirty="0" smtClean="0"/>
                  <a:t>(</a:t>
                </a:r>
                <a:r>
                  <a:rPr lang="ko-KR" altLang="en-US" sz="1400" dirty="0" smtClean="0"/>
                  <a:t>위임되면 취소할 수 없음</a:t>
                </a:r>
                <a:r>
                  <a:rPr lang="en-US" altLang="ko-KR" sz="1400" dirty="0" smtClean="0"/>
                  <a:t>)</a:t>
                </a:r>
                <a:endParaRPr lang="ko-KR" altLang="en-US" sz="1400" dirty="0"/>
              </a:p>
            </p:txBody>
          </p:sp>
        </p:grpSp>
        <p:grpSp>
          <p:nvGrpSpPr>
            <p:cNvPr id="70" name="그룹 69"/>
            <p:cNvGrpSpPr/>
            <p:nvPr/>
          </p:nvGrpSpPr>
          <p:grpSpPr>
            <a:xfrm>
              <a:off x="4967638" y="3828971"/>
              <a:ext cx="1405471" cy="456307"/>
              <a:chOff x="7035282" y="5032992"/>
              <a:chExt cx="1169489" cy="456307"/>
            </a:xfrm>
          </p:grpSpPr>
          <p:sp>
            <p:nvSpPr>
              <p:cNvPr id="71" name="모서리가 둥근 직사각형 70"/>
              <p:cNvSpPr/>
              <p:nvPr/>
            </p:nvSpPr>
            <p:spPr>
              <a:xfrm>
                <a:off x="7035282" y="5032992"/>
                <a:ext cx="1169489" cy="456307"/>
              </a:xfrm>
              <a:prstGeom prst="roundRect">
                <a:avLst/>
              </a:prstGeom>
              <a:solidFill>
                <a:srgbClr val="00B0F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2" name="TextBox 71"/>
              <p:cNvSpPr txBox="1"/>
              <p:nvPr/>
            </p:nvSpPr>
            <p:spPr>
              <a:xfrm>
                <a:off x="7242536" y="5103436"/>
                <a:ext cx="75498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400" b="1" dirty="0" smtClean="0">
                    <a:solidFill>
                      <a:schemeClr val="bg1"/>
                    </a:solidFill>
                  </a:rPr>
                  <a:t>예</a:t>
                </a:r>
                <a:endParaRPr lang="ko-KR" altLang="en-US" sz="1400" b="1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73" name="그룹 72"/>
            <p:cNvGrpSpPr/>
            <p:nvPr/>
          </p:nvGrpSpPr>
          <p:grpSpPr>
            <a:xfrm>
              <a:off x="6373109" y="3828971"/>
              <a:ext cx="1384077" cy="456307"/>
              <a:chOff x="7035282" y="5032992"/>
              <a:chExt cx="1169489" cy="456307"/>
            </a:xfrm>
          </p:grpSpPr>
          <p:sp>
            <p:nvSpPr>
              <p:cNvPr id="74" name="모서리가 둥근 직사각형 73"/>
              <p:cNvSpPr/>
              <p:nvPr/>
            </p:nvSpPr>
            <p:spPr>
              <a:xfrm>
                <a:off x="7035282" y="5032992"/>
                <a:ext cx="1169489" cy="456307"/>
              </a:xfrm>
              <a:prstGeom prst="roundRect">
                <a:avLst/>
              </a:prstGeom>
              <a:solidFill>
                <a:srgbClr val="00B0F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5" name="TextBox 74"/>
              <p:cNvSpPr txBox="1"/>
              <p:nvPr/>
            </p:nvSpPr>
            <p:spPr>
              <a:xfrm>
                <a:off x="7242536" y="5103436"/>
                <a:ext cx="75498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400" b="1" dirty="0" smtClean="0">
                    <a:solidFill>
                      <a:schemeClr val="bg1"/>
                    </a:solidFill>
                  </a:rPr>
                  <a:t>아니오</a:t>
                </a:r>
                <a:endParaRPr lang="ko-KR" altLang="en-US" sz="1400" b="1" dirty="0">
                  <a:solidFill>
                    <a:schemeClr val="bg1"/>
                  </a:solidFill>
                </a:endParaRPr>
              </a:p>
            </p:txBody>
          </p:sp>
        </p:grpSp>
      </p:grpSp>
      <p:cxnSp>
        <p:nvCxnSpPr>
          <p:cNvPr id="14" name="직선 연결선 13"/>
          <p:cNvCxnSpPr/>
          <p:nvPr/>
        </p:nvCxnSpPr>
        <p:spPr>
          <a:xfrm flipH="1" flipV="1">
            <a:off x="565581" y="4564604"/>
            <a:ext cx="179891" cy="124066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3491684" y="6093296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20" name="직선 연결선 19"/>
          <p:cNvCxnSpPr>
            <a:endCxn id="7" idx="0"/>
          </p:cNvCxnSpPr>
          <p:nvPr/>
        </p:nvCxnSpPr>
        <p:spPr>
          <a:xfrm>
            <a:off x="1570516" y="4613073"/>
            <a:ext cx="2101188" cy="148022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655526" y="6175227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18" name="직선 연결선 17"/>
          <p:cNvCxnSpPr>
            <a:endCxn id="5" idx="1"/>
          </p:cNvCxnSpPr>
          <p:nvPr/>
        </p:nvCxnSpPr>
        <p:spPr>
          <a:xfrm flipH="1">
            <a:off x="655526" y="3444177"/>
            <a:ext cx="3340410" cy="289368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직사각형 83"/>
          <p:cNvSpPr/>
          <p:nvPr/>
        </p:nvSpPr>
        <p:spPr>
          <a:xfrm>
            <a:off x="2327672" y="6113502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51046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509</TotalTime>
  <Words>2415</Words>
  <Application>Microsoft Office PowerPoint</Application>
  <PresentationFormat>화면 슬라이드 쇼(4:3)</PresentationFormat>
  <Paragraphs>895</Paragraphs>
  <Slides>31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32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LG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백태영</dc:creator>
  <cp:lastModifiedBy>백태영</cp:lastModifiedBy>
  <cp:revision>81</cp:revision>
  <dcterms:created xsi:type="dcterms:W3CDTF">2015-07-25T02:59:32Z</dcterms:created>
  <dcterms:modified xsi:type="dcterms:W3CDTF">2015-07-25T14:06:43Z</dcterms:modified>
</cp:coreProperties>
</file>